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3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9" r:id="rId1"/>
  </p:sldMasterIdLst>
  <p:notesMasterIdLst>
    <p:notesMasterId r:id="rId149"/>
  </p:notesMasterIdLst>
  <p:sldIdLst>
    <p:sldId id="256" r:id="rId2"/>
    <p:sldId id="257" r:id="rId3"/>
    <p:sldId id="260" r:id="rId4"/>
    <p:sldId id="261" r:id="rId5"/>
    <p:sldId id="344" r:id="rId6"/>
    <p:sldId id="345" r:id="rId7"/>
    <p:sldId id="346" r:id="rId8"/>
    <p:sldId id="348" r:id="rId9"/>
    <p:sldId id="349" r:id="rId10"/>
    <p:sldId id="350" r:id="rId11"/>
    <p:sldId id="265" r:id="rId12"/>
    <p:sldId id="377" r:id="rId13"/>
    <p:sldId id="371" r:id="rId14"/>
    <p:sldId id="351" r:id="rId15"/>
    <p:sldId id="468" r:id="rId16"/>
    <p:sldId id="373" r:id="rId17"/>
    <p:sldId id="378" r:id="rId18"/>
    <p:sldId id="374" r:id="rId19"/>
    <p:sldId id="376" r:id="rId20"/>
    <p:sldId id="375" r:id="rId21"/>
    <p:sldId id="363" r:id="rId22"/>
    <p:sldId id="355" r:id="rId23"/>
    <p:sldId id="364" r:id="rId24"/>
    <p:sldId id="365" r:id="rId25"/>
    <p:sldId id="366" r:id="rId26"/>
    <p:sldId id="367" r:id="rId27"/>
    <p:sldId id="358" r:id="rId28"/>
    <p:sldId id="369" r:id="rId29"/>
    <p:sldId id="284" r:id="rId30"/>
    <p:sldId id="472" r:id="rId31"/>
    <p:sldId id="360" r:id="rId32"/>
    <p:sldId id="289" r:id="rId33"/>
    <p:sldId id="282" r:id="rId34"/>
    <p:sldId id="290" r:id="rId35"/>
    <p:sldId id="474" r:id="rId36"/>
    <p:sldId id="476" r:id="rId37"/>
    <p:sldId id="475" r:id="rId38"/>
    <p:sldId id="454" r:id="rId39"/>
    <p:sldId id="469" r:id="rId40"/>
    <p:sldId id="470" r:id="rId41"/>
    <p:sldId id="471" r:id="rId42"/>
    <p:sldId id="395" r:id="rId43"/>
    <p:sldId id="293" r:id="rId44"/>
    <p:sldId id="294" r:id="rId45"/>
    <p:sldId id="292" r:id="rId46"/>
    <p:sldId id="479" r:id="rId47"/>
    <p:sldId id="478" r:id="rId48"/>
    <p:sldId id="477" r:id="rId49"/>
    <p:sldId id="483" r:id="rId50"/>
    <p:sldId id="480" r:id="rId51"/>
    <p:sldId id="295" r:id="rId52"/>
    <p:sldId id="396" r:id="rId53"/>
    <p:sldId id="379" r:id="rId54"/>
    <p:sldId id="380" r:id="rId55"/>
    <p:sldId id="381" r:id="rId56"/>
    <p:sldId id="397" r:id="rId57"/>
    <p:sldId id="382" r:id="rId58"/>
    <p:sldId id="383" r:id="rId59"/>
    <p:sldId id="384" r:id="rId60"/>
    <p:sldId id="385" r:id="rId61"/>
    <p:sldId id="386" r:id="rId62"/>
    <p:sldId id="387" r:id="rId63"/>
    <p:sldId id="388" r:id="rId64"/>
    <p:sldId id="389" r:id="rId65"/>
    <p:sldId id="390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436" r:id="rId90"/>
    <p:sldId id="437" r:id="rId91"/>
    <p:sldId id="438" r:id="rId92"/>
    <p:sldId id="439" r:id="rId93"/>
    <p:sldId id="440" r:id="rId94"/>
    <p:sldId id="441" r:id="rId95"/>
    <p:sldId id="442" r:id="rId96"/>
    <p:sldId id="443" r:id="rId97"/>
    <p:sldId id="444" r:id="rId98"/>
    <p:sldId id="445" r:id="rId99"/>
    <p:sldId id="446" r:id="rId100"/>
    <p:sldId id="447" r:id="rId101"/>
    <p:sldId id="448" r:id="rId102"/>
    <p:sldId id="449" r:id="rId103"/>
    <p:sldId id="484" r:id="rId104"/>
    <p:sldId id="451" r:id="rId105"/>
    <p:sldId id="456" r:id="rId106"/>
    <p:sldId id="457" r:id="rId107"/>
    <p:sldId id="458" r:id="rId108"/>
    <p:sldId id="459" r:id="rId109"/>
    <p:sldId id="460" r:id="rId110"/>
    <p:sldId id="461" r:id="rId111"/>
    <p:sldId id="462" r:id="rId112"/>
    <p:sldId id="463" r:id="rId113"/>
    <p:sldId id="464" r:id="rId114"/>
    <p:sldId id="465" r:id="rId115"/>
    <p:sldId id="466" r:id="rId116"/>
    <p:sldId id="467" r:id="rId117"/>
    <p:sldId id="333" r:id="rId118"/>
    <p:sldId id="298" r:id="rId119"/>
    <p:sldId id="300" r:id="rId120"/>
    <p:sldId id="301" r:id="rId121"/>
    <p:sldId id="299" r:id="rId122"/>
    <p:sldId id="302" r:id="rId123"/>
    <p:sldId id="305" r:id="rId124"/>
    <p:sldId id="306" r:id="rId125"/>
    <p:sldId id="308" r:id="rId126"/>
    <p:sldId id="307" r:id="rId127"/>
    <p:sldId id="325" r:id="rId128"/>
    <p:sldId id="309" r:id="rId129"/>
    <p:sldId id="326" r:id="rId130"/>
    <p:sldId id="327" r:id="rId131"/>
    <p:sldId id="329" r:id="rId132"/>
    <p:sldId id="338" r:id="rId133"/>
    <p:sldId id="340" r:id="rId134"/>
    <p:sldId id="342" r:id="rId135"/>
    <p:sldId id="341" r:id="rId136"/>
    <p:sldId id="334" r:id="rId137"/>
    <p:sldId id="315" r:id="rId138"/>
    <p:sldId id="319" r:id="rId139"/>
    <p:sldId id="320" r:id="rId140"/>
    <p:sldId id="321" r:id="rId141"/>
    <p:sldId id="322" r:id="rId142"/>
    <p:sldId id="323" r:id="rId143"/>
    <p:sldId id="336" r:id="rId144"/>
    <p:sldId id="324" r:id="rId145"/>
    <p:sldId id="335" r:id="rId146"/>
    <p:sldId id="287" r:id="rId147"/>
    <p:sldId id="356" r:id="rId1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accent2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E5AF"/>
    <a:srgbClr val="E5CD8B"/>
    <a:srgbClr val="6AB0FF"/>
    <a:srgbClr val="D2FFE6"/>
    <a:srgbClr val="EC47CA"/>
    <a:srgbClr val="F9A5F7"/>
    <a:srgbClr val="DECBE5"/>
    <a:srgbClr val="C7E583"/>
    <a:srgbClr val="FF8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5" autoAdjust="0"/>
    <p:restoredTop sz="86411" autoAdjust="0"/>
  </p:normalViewPr>
  <p:slideViewPr>
    <p:cSldViewPr>
      <p:cViewPr>
        <p:scale>
          <a:sx n="80" d="100"/>
          <a:sy n="80" d="100"/>
        </p:scale>
        <p:origin x="708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NULL"/><Relationship Id="rId4" Type="http://schemas.openxmlformats.org/officeDocument/2006/relationships/image" Target="../media/image109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3.71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336 340 40,'0'0'23,"4"-34"2,-4 34-1,11-35-4,-11 35 0,12-22-2,-12 22 1,0 0-1,0 0 0,0 0-2,-20 7-1,0 6-1,20-13-1,-40 37-1,20-14-2,0-1-1,5 0-3,4-2-2,8 2 0,3-22-1,7 33-1,-7-33 0,29 20-2,-9-14 1,0-6-1,2-2 1,-2-4 0,-1-8-1,-19 14 2,29-42-2,-24 14 2,-1-6-1,-6-1-1,-7-5 1,-4 5 0,-7-3 1,-2 5-3,-3 4 2,1 7-1,-5 7 0,3 8 1,-1 9-1,5 7 0,2 7 1,3 8 1,-1 5-2,7 2 2,2 0-1,7 2 2,4-4-1,7-1 1,4-3-2,9-8 1,3-6 0,3-4-1,5-5 1,1-8-2,1-3 2,-2-9-1,0-2-1,-8-4 0,-1-5 0,-9 3 0,-6-5 0,-4 6 0,-8-3-2,-8 8 1,11 20 0,-37-31 0,10 24 0,3 5 0,-5 6-1,3 5 0,1 7 1,3 4-1,5 6 2,6-2-2,6 5 1,3 0 1,6 0-1,7-5 0,7-2 0,-18-22 2,47 27-3,-17-21 4,6-6-2,-1-6 1,3-3-1,-5-7 0,-2-6 1,-2-2-1,-12-5 0,-3-4-2,-10 0 2,-6 0-2,-7-3 1,-11 3-1,-2 2 1,-7 7-2,-2 2 0,-4 6 1,0 7 0,-1 7 2,1 9-2,6 6 2,3 9 0,3 5 2,6 8-2,3 0 0,6 5 1,5 2-2,6-4 2,3-1-2,5-3 1,5-8-2,4-4 3,2-6-1,9-8 0,2-5 0,4-10-1,1-6 0,2-7 0,-5-4 0,-4-7-1,-4 0 1,-12-2 0,-10 2 1,-12-3 0,-15 8-1,-9-1 2,-7 5-2,-8 7 2,-3 4-2,-4 2 3,2 9-2,1 4 1,8 7 0,2 5-2,4 8 2,8 3-1,8 1 0,2 8-2,9-1 3,7 1-4,6-3 4,7 2-1,5-6 0,6 0 0,7-7 1,2-5-1,9-3 0,4-10 1,0-4-2,7-7 1,-5-8-2,1-7 2,-8-7-1,-3-6 0,-12-3 0,-11-4 0,-10 2 0,-12-2 1,-13 7 1,-9 0-2,-7 8 1,-6 7 0,-3 11 0,-3 7 0,5 7 1,3 10-1,9 7 1,9 7 0,6 2-1,12 4 1,8-2-1,13 0-3,10-10-7,14 1-17,6-11-44,10-13-5,7-4-3,-11-21 19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35.04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2D9B89F-B5BF-4826-A882-79AAC6AA71B1}" emma:medium="tactile" emma:mode="ink">
          <msink:context xmlns:msink="http://schemas.microsoft.com/ink/2010/main" type="inkDrawing" rotatedBoundingBox="6036,6199 7559,4478 7621,4533 6098,6253" semanticType="callout" shapeName="Other">
            <msink:sourceLink direction="with" ref="{FCC26165-23B7-4780-9CCC-AEFD156ED49D}"/>
          </msink:context>
        </emma:interpretation>
      </emma:emma>
    </inkml:annotationXML>
    <inkml:trace contextRef="#ctx0" brushRef="#br0">1484 0 24,'0'0'25,"0"0"2,0 0 1,-24 27-5,24-27 2,-24 37-7,6-17 7,5 4-7,-3 1 1,1-1-4,-3-2 1,5 3-4,-5-1-2,3 0 0,-5 3-1,0 1-1,-4 1 0,-1 2 0,-1 0-1,-1 0 1,-1 0-4,1 0 2,1-2-3,1-1 0,-1 1 0,6 2-2,-5 0 1,3 2 0,0 0 0,-4 3-1,1-3 1,-3 4 0,-1-6-1,0 5 1,-2-5-2,3 0 2,-1-3-2,0-1 3,3-1-2,-3-1 1,5-1-1,-1 0 1,1 1 0,0-1-1,1 5 3,-1-3-3,-2 1 2,1-1-2,1-4 2,2 3-6,0-3 5,2-5-4,0 1 0,20-18-2,-33 33 4,33-33-3,-33 33 3,33-33 1,-40 36 0,18-14 0,0 0-1,-3 2 0,1 1 0,4-1 0,-2 0-1,4 1 0,3-6 0,2 1 1,13-20-1,-20 36 1,20-36 0,-16 28 0,16-28 0,0 0 0,-17 25-2,17-25-2,0 0-9,0 0-10,0 0-26,0 0-38,6-36-6,-6 36-2,0-48 72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4.68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136 209 25,'-20'20'26,"20"-20"-2,-4 24-1,4-24-2,6 33-1,-6-33 1,18 33-4,-18-33-2,35 29-4,-10-20-2,-1-2-1,5-1-2,0-3-2,-1-3-3,1-5 0,-5-4-1,3-2 0,-9-9-1,1-2-1,-8-7 0,-4 1-1,-5-5 1,-6-3-1,-5-1 2,-11 1-1,-4 8 1,-7-1-1,-2 7 1,-5 4 1,1 9-1,-1 7 1,0 9 0,7 6 3,-2 5-1,7 6 3,1 2-1,6 3 1,1-2 2,9 6 1,0-4 1,11-3 0,1-4 0,8 0-2,2-2 2,9-4-2,-2-3-2,9-4 0,-1-5-2,3-6-1,3-2-1,-6-3 1,3-9-2,-4 1 0,-1-9 1,-8 2-2,-7-9 0,-7 2-1,-4-4 0,-6 0-1,-5 4 2,-9-2-1,-2 9 0,-3 2 0,1 9 1,4 6-1,-4 10 2,4 8-1,-4 5-1,6 8 2,3 3-1,1 4 2,5 3-1,3-3 3,4 0-3,6-7 3,5 1 0,6-7 0,5-3-1,5-3-1,3-8 1,3-6-2,2-2 1,1-4-1,-1-12-2,-2 2 1,-5-6-1,-2 0 0,-8-7 1,-5 1-2,-4-3 1,-12 0 1,-1 2 0,-12 3 1,0 6 0,-6 2-1,4 7 0,-4 4-1,4 9-7,20-2-26,-29 18-43,36 9-7,-7-27 2,20 31 83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6.72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53 179 15,'-22'22'57,"4"-2"-24,7 0 1,7-1-7,4-19-1,11 31-4,-11-31-6,37 20 0,-8-15-7,6-3 0,3-2-5,0-2 2,4-5-5,-5-2 0,-1-4-1,-8-7-4,-1-2 3,-12-2-4,-4-7 2,-8 2-2,-6-2 2,-8 2-2,-4 1 3,-7 8 2,-5-2-1,-2 10 2,-1 6 1,-1 4 1,-3 8 5,8 5-1,2 9 1,8 2 3,7 9-1,9 0 1,2 5-3,12-1 1,6-2-2,6 2 1,5-6-3,4-2-1,-1-5-1,5-4-1,1-5 2,2-7-3,-4-3-1,-5-8 0,-2-6 0,-7-4 0,-4-7-1,-9-9 1,-2 2-1,-13-6-1,-5-3 0,-9 0 0,-4 3-2,-5 2 1,-1 4 0,-1 9 0,-4 5 0,4 6 3,0 9 4,1 7-3,8 8 5,-2 5-4,8 4 3,3 3-1,7 4 0,6-3-1,5 6-2,10-6 3,-1-1-5,13 2 6,-3-7-4,9-5 1,1 1 0,1-7 0,5-4-2,-2-5-1,2-6 2,-4-5-3,-3-5 2,-8-3-2,-5-8 1,-11-6-3,-7 3 3,-10-8-2,-5 1-2,-12-3 2,-5 5-3,-5 2 3,-7 3-2,2 8 5,-4 4-3,7 10 3,-5 6 2,5 6 1,2 7 3,2 10-3,6 5 5,5 3-4,7 5 1,6-1-1,10 5 0,8-5 0,6 1-3,14-6 2,3-3-3,8-7 1,2-2 0,4-7 1,1-7-1,0-4 0,-3-7-2,-6-6 0,-3-7 1,-10-8-1,-1-3 2,-15-5-5,-4-4 0,-16-2-1,-6 3 0,-10 1 0,-8 5 0,-4 9-1,-12 6-1,3 7 5,-5 11 3,4 6-1,-1 12 2,1 4 2,5 9-1,5 2 2,4 3 0,4-1-1,9 0-1,5-4 1,8-2-3,14-2 0,1-7 1,15-5-1,3-4-1,9-6-1,1-3 0,8-9 0,-2-4 1,0-4-1,-7-5-1,-6-7 1,-7 3 1,-11-5-1,-9-2 1,-13 5-3,-13-1 3,-7 7-4,-11 5 3,-9 10-5,-4 10-5,0 6-18,6 4-45,14 10-4,13-8-8,26 3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7.9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416 103 41,'-27'-9'31,"1"11"4,2 1 4,1 1-1,-1 7-5,4 7-1,20-18-5,-26 42-2,23-16-4,6 1-4,8 4-2,4-2-5,12-1 2,1-3-5,8 1-2,1-8-3,3-3 0,2-4 0,-2-6-1,-2-7-2,-5-9-2,-2-7 2,-7-11-3,-9-4 4,-8-2-5,-9-5-1,-11 0-1,-5-2 1,-15 7 1,-5 1-1,-6 15 4,-5 3-4,-1 7 6,-4 9-1,8 7 2,2 8 3,6 7-2,10 5 4,3 2-5,14 2 6,7 0-4,8 0 4,9 0-3,7-3-1,9-3 1,2-6-2,9 1 2,0-9-4,-1-2 4,3-7-5,0-6 4,-2-5-4,-4-11 1,-3-4 1,-7-7-6,-10-4 1,-7-5-2,-9 0 1,-18 0-2,-9 3 1,-12 4 0,-6 2-1,-10 9 4,-2 6 2,-5 9 0,0 7 1,4 9 2,5 9 4,2 6-1,9 9 2,9 3 1,11 1 0,13 3-1,12 0 0,14-2-1,10-3-3,15-6 4,4-5-2,9-4-2,1-5 1,3-8 0,1-7-2,-2-4 1,-8-8-3,-5-10-2,-8-2 1,-13-5-2,-8-6 1,-14-3-3,-13-1 1,-13 3 1,-12 1-1,-10 11 1,-5 4 0,-9 6 3,-1 12-2,1 7 3,0 10 5,9 7-4,9 5 2,11 4-6,14 4-11,8 0-35,13-1-34,23 1-3,-1-15-9,16-3 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9.5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50 528 64,'0'0'23,"35"18"0,-4-18 2,13-2-7,9-7-5,0-6-5,11-3-4,-6-6-2,1 2-4,-12-9 3,-3 2-4,-15-4 3,-7 2-2,-13 2 1,-11 0 0,-7 5 1,-13 2 0,-3 6 1,-8 3 4,0 6 0,-2 3 4,-1 8 0,1 8 3,2 1 1,4 7 2,2-3-1,8 8 0,3-3-1,9 4-2,3-4 0,11 3-3,4-5-1,9 0-1,6-5-3,3 0 1,4-6-2,2-2 1,1-7-2,4-4 0,-7-8-2,0-5 1,-9-5-1,-2-7-2,-6-4 1,-10-7-3,-8 2 1,-11-8-2,-5 2 2,-13-3-1,-2 8 3,-11 1 0,2 12 1,-5 6 2,3 13 0,0 14 2,7 8 1,3 16 2,3 7-1,12 6 3,1 0-2,9 9 2,5-7-1,8 1 2,5-7-2,9-1 0,8-5-1,3-8 1,8-6-2,1-4 0,2-10-1,2-4-1,-5-8-1,-1-10-1,-12-6-1,-2-9 0,-15-6-1,-7-8-2,-9 1 0,-15-7-1,-5 7 2,-13-4-1,-5 12 1,-3 3-1,-3 11 1,2 13 2,0 11 0,9 12 1,2 10-1,11 9 1,9 2 0,7 10 2,11-3-2,6 2 1,12-4 0,6-1 0,13-3 1,-2-5 0,12-7-2,-3-4 1,6-5-1,-3-10 0,-4-7-1,-1-7-1,-9-9-1,0-2-1,-15-9 1,-5-4-1,-11-2 1,-9 2-3,-11 2 3,-13 4-3,-7 10-1,-9-1-8,1 16-9,-7 2-29,4 6-38,13 16-3,-4-8-1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1.2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368 160 1,'16'-24'0,"-16"24"60,0 0-38,0 0 3,0 0 5,0 0-2,0 0 0,0 0-6,0 0-2,-22 20-3,13-2 0,-4 5-3,1 5 0,-1 3 0,4 0-3,-2 0 1,7 0-2,4-4 0,7 1-3,1-6 1,12-4-3,2 0-1,7-5 0,6-4-3,1-6 2,4-3-3,2-3 1,-3-6 0,-1-6-3,-5-3 2,-6-4-2,-10-3 0,-3-8-1,-10 2-2,-13-4 2,-6-3-2,-12 1 2,-6 1-1,-11 4 2,-7 1 0,-6 11 2,-5 3 1,-2 10 1,-3 9 0,3 7 0,7 11-1,8 7 2,7 5-1,9 5 2,13 3 3,13 2-2,12 2 3,15 3-2,8-5 2,14 4-2,7-7 2,13-4-4,0 1-1,9-8 0,1-5-2,4-10 0,-8-7-2,-4-10 0,-6-7 0,-12-11-2,-8-7 2,-14-6-2,-15-5 0,-16-5-1,-8-2-2,-18-4 2,-9 0-1,-7 7 3,-6 4-3,-7 10 4,2 3-2,-2 17 3,5 8 2,4 5-1,6 17-1,5 4 2,9 5 2,7 2-3,8 4 3,7 1-3,13-1 2,7 1 0,11-6 1,11-3-2,6-4 0,10-5-1,1-5 0,8-6 0,1-9 0,1-9-1,-5-9 0,-5-8-2,-8-7 0,-9-10 0,-11-5-3,-13-3 2,-12-3-3,-15 3 2,-11 3-1,-11 6 2,-4 7 0,-7 14 1,-2 8 3,-1 13-2,3 8 4,5 14-2,6 7 0,6 6 1,8 9-1,8 3 1,11 2 2,11-3-1,7-2-1,13-4 1,5-5 1,10-9-3,5-8 1,4-12-9,5-4-7,-9-11-18,5-2-37,-16-5-30,-18-9 2,-11-1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2.7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415 132 40,'-35'13'47,"6"7"-2,3-2-9,13 8-2,1 1-10,15 4-2,-1 2-5,13 4-1,3-4-2,9 1-3,1-6 1,5 1-5,3-11 2,1-1-6,5-10 4,-4-7-6,2-7-1,-5-12-1,1-8-3,-10-4 3,-2-9-4,-13-2 1,-6-6-2,-12-3 3,-10 0-2,-10 2 4,-13 7-1,-4 5 2,-11 6 3,-1 11-1,-8 11 1,0 16 1,-2 8 0,4 16 0,-2 7 1,9 6 0,4 5 0,13-1 2,7 3-1,18-2 1,11-3 3,15-4-3,16-2 2,13-7-5,13-6 3,11-3-4,7-9 3,5-6-3,6-9-2,-2-9-1,-5-6-1,-11-14 1,-13-4-4,-15-7 3,-14-4-4,-22-5 2,-17 1-3,-18-3 4,-14 7-2,-8 8 2,-11 8 2,-1 3-1,-3 14 2,6 7-1,2 13 0,6 6 1,10 5-1,11 7 1,13 3-2,11 4 1,13 3-1,13 3 2,10-5 1,14-1-2,10-6 6,11-3-6,8-8 4,5-6-3,4-8 3,-1-17-4,-1-3-2,-11-8 3,-9-6-5,-15-4 4,-14-5-2,-19 0 3,-16 1-3,-17 8 3,-14 4-1,-11 7 0,-11 9 0,-2 9-1,-4 9 0,6 4-9,11 9-9,11 2-32,20 0-42,18 4-6,2-26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4.01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213 215 1,'-33'-7'41,"11"5"30,-9-7 1,9 0-50,2 16 4,20-7 0,-24 22 0,24-22-3,-4 46-1,8-15-3,11 11-1,1-2 0,10 6 0,1-4-5,11 0-2,-1-9-3,10-2-1,-3-11-1,0-6-2,2-12-1,-6-7-2,-2-10 1,-5-9-1,-7-7 0,-6-9-2,-9-2 1,-11-5-1,-9-1 0,-10-3 0,-12 0 1,-9 0-1,-7 7 2,-6 2-1,-4 9 1,-5 9 0,5 8 2,4 14-1,6 9 1,10 15 1,8 4 0,11 14-1,7 0 2,15 8-1,14 1-1,11 2-1,11-5 0,11-2 0,15-6-2,11-3 1,12-8-1,10-12 0,3-8-1,4-9 0,-2-9-2,-9-16 0,-9-1 2,-18-14-3,-17-5 1,-24-6-1,-23-2 2,-24-5 0,-19 3 2,-23 6-1,-16 4 2,-10 16 1,-9 9 0,-3 20-1,3 11 2,11 13 0,6 11-1,20 9 1,12 5-1,19-3-1,16 2-1,17-4 2,16-6-3,16-3 1,12-7 0,14-8-1,13-5-1,3-8 1,6-8-1,-5-10-1,-1-7 0,-14-8 1,-16-3-1,-19-9 0,-18 2 1,-24-4 0,-20 7 3,-18 8-1,-16 10 0,-10 12 0,-9 14 0,2 13 0,2 11-5,9 9-11,20 9-28,18 2-49,22-6 0,30-10-10,21-17-2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6:59.3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2D8C5088-8BD0-4869-8334-A4D6607B7A04}" emma:medium="tactile" emma:mode="ink">
          <msink:context xmlns:msink="http://schemas.microsoft.com/ink/2010/main" type="inkDrawing" rotatedBoundingBox="7850,3667 9451,7122 8772,7437 7171,3982" semanticType="callout" shapeName="Other">
            <msink:sourceLink direction="to" ref="{095D4C78-8A68-4ADE-9362-DDFCD8EC685C}"/>
          </msink:context>
        </emma:interpretation>
      </emma:emma>
    </inkml:annotationXML>
    <inkml:trace contextRef="#ctx0" brushRef="#br0">72 88 1,'0'0'35,"0"0"33,0 0-2,-14 9-29,14-9 1,-6 23-8,6-23-1,-3 30-4,2-17 2,2 6-5,-1-19 2,3 29-4,-3-29-3,2 29-2,-2-15-2,1 3-1,-1 0-4,2 3-1,-2 2-1,3-1-3,-3-1 0,3 0 1,-1 3-1,-1-1 0,1 1 1,1 0 0,-3-2-1,0 3 2,0-1-2,0 1 0,-2-2-1,1-1 1,-1-2-2,1-1 2,-1-2-1,-1-1 1,0-1-1,0 0 1,3-14 0,-8 18 0,8-18 1,0 0 0,-11 14 1,11-14 0,0 0 0,0 0 0,-17-23-1,14 9 1,-1-4-1,1-4-2,1-4 1,1-5-1,-1 0 0,0 1 0,2-3 0,0 1-1,0 1 1,0 0-1,0 4 1,0 1-3,4 1 3,-1-1-2,1 0 2,1 1-2,1 0 1,2 4 0,-2-2 0,0 4 1,0 1-2,0 2 2,-6 16-2,8-23 1,-8 23 0,6-20-1,-6 20-4,6-18 5,-6 18-5,10-17 5,-10 17-5,13-19 4,-13 19-4,22-15 4,-22 15 0,26-14 0,-10 8 0,0 1-1,1 2 1,2 0 0,-2 2 0,1-1 0,-1 2-1,2 2 1,-1 1-1,-1 1 1,0 3 0,-2-1 0,-1 6 0,0-3 0,-14-9 4,25 23-4,-15-9 4,-10-14-4,20 26 4,-10-12-6,-10-14 6,18 26-6,-18-26 2,17 25-2,-11-11 2,-6-14 0,9 25 1,-9-25 1,5 21-1,-5-21 0,-5 20 0,5-20 1,-9 17 0,9-17-2,-18 17 1,18-17-1,-26 15 1,10-7 0,1 0-1,-1-1 0,1 0 0,1-1 1,14-6-1,-24 12 0,24-12-1,-20 9 2,20-9-1,-17 6 0,17-6 0,0 0 0,-17 7 0,17-7-1,0 0 2,0 0-2,0 0 1,0 0 0,0 0 0,0 0-1,0 0 1,0 0 0,0 0 0,17 1-1,-17-1 0,26 0 1,-11 2 0,2-1 0,0 2-1,0 2 1,0 0-1,-2 4 0,-15-9 1,23 15-1,-23-15 1,17 26-1,-12-9 1,-4 2 0,-1 1-2,-1-2 2,1 5-1,-3 0 1,1-4-2,-1 1 2,0-3-1,0 1 1,-2-2 1,-1-3 0,-1 1 1,7-14 0,-20 25 1,20-25 1,-28 20 0,14-12 0,-3-2 1,0-2-1,-1-2 2,-2 1-2,0-4 0,-2 1-2,1-2 1,-2 2-1,-1-2-2,1 2 2,0-1-2,0-1 2,0 1-2,3 1 1,0-2-2,5 1-2,1 1-7,0-6-18,14 6-43,0 0-50,0 0-3,-8-25-10,11 2-3</inkml:trace>
    <inkml:trace contextRef="#ctx0" brushRef="#br0" timeOffset="1823.0026">-1370-2148 37,'0'0'66,"-4"23"1,4-23 0,-10 15-31,10-15 2,-3 17-9,3-17-1,0 0-2,0 14-2,0-14-1,0 0 0,0 0-2,0 0-3,-1-23 1,1 23-2,1-22-1,1 8-4,-1-6 0,4 2-2,-2-5 0,3 0-3,-1-3 0,4-2-1,-1 0 1,1-1-1,2-3 2,0 4-4,-1-3-5,4 2 5,-3 0-6,1 0 5,-3 2-7,2 3 5,-2 1-7,1 3 7,-3-2 0,1 5-1,-2 0 2,2 2-1,0 1 0,-1 0 0,-7 14 0,16-25-1,-16 25 0,15-18 0,-15 18 0,15-14 0,-15 14 0,16-11 0,-16 11 0,17-3 1,-17 3-2,17-3 1,-17 3 0,17 0 1,-17 0-1,18 5-1,-18-5 1,17 8-1,-17-8 2,17 13-1,-17-13-1,15 20 1,-15-20-1,14 25 1,-8-10 0,1 1 0,-1-1-1,-2 4 1,1-1 0,0 1 0,-1 1 0,-1-2 0,0 2 7,0-1-6,0 2 6,1-1-6,-3 0 4,2 2-4,0-1 4,-1 1-4,-1-2-3,1 0 3,-1-2-4,-1 1 4,0-1-1,0 1 1,-1-2-1,1 1 1,0-1-1,1 0 0,-1 0 0,0-3 0,0-14 0,0 21 0,0-21 1,0 0-1,3 14 1,-3-14-1,0 0-2,0 0-3,8-15-7,-8 15-10,0 0-13,3-25-21,-3 25-35,0 0-17,10-14-1,-10 14 3</inkml:trace>
    <inkml:trace contextRef="#ctx0" brushRef="#br0" timeOffset="2227.9574">-1271-2305 108,'-11'-16'80,"11"16"1,-5-15-3,5 15-43,0 0-2,10-15-9,-10 15-3,21-5-4,-7 6-1,1-1-1,4 4-1,-1-3-3,5 4-3,0-5-1,5 3-2,0-5-1,1 1-1,0-1-2,-1-1-1,-2-2 2,-3 2-2,-4 2-3,-5-1-9,-14 2-17,0 0-63,15 25-6,-15-25-4,-17 25-8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7:04.9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3D72B66B-2DE6-460B-AFBF-7A60817510B7}" emma:medium="tactile" emma:mode="ink">
          <msink:context xmlns:msink="http://schemas.microsoft.com/ink/2010/main" type="inkDrawing" rotatedBoundingBox="5348,7322 5349,6802 5790,6803 5789,7323" semanticType="callout" shapeName="Other">
            <msink:sourceLink direction="with" ref="{095D4C78-8A68-4ADE-9362-DDFCD8EC685C}"/>
          </msink:context>
        </emma:interpretation>
      </emma:emma>
    </inkml:annotationXML>
    <inkml:trace contextRef="#ctx0" brushRef="#br0">-3161 379 1,'-2'-17'66,"2"17"5,-8-17 1,8 17-48,0 0 5,-10-17-1,10 17-4,0 0-2,-10-18-4,10 18-2,0 0-2,-13-10-2,13 10-1,-17-1-2,17 1 0,-23 0-1,23 0-1,-27 6-1,14-3 0,-1 3-1,-2 0 0,3 2-1,-3 1 1,16-9-2,-26 22 2,26-22 0,-22 24 0,15-8 0,-3-2 0,4 0 0,-1 1 0,4 0 0,-1 1 0,4-1-1,0 2-1,5-2 2,1-1-1,3 3 1,-9-17-1,22 26 0,-8-15-2,1 1 2,1-4-2,-1 0-1,2-2 1,1-3-1,1 0 0,2-3 0,-1-3 0,4 0-1,-1 0 0,0-2 1,0 2 0,-3 0-1,0 0 1,-3 2-1,-2 1 0,-15 0 2,22 0-2,-22 0 1,15 1-2,-15-1 2,0 0-2,19 5 1,-19-5 1,0 0-2,15 6 0,-15-6 1,0 0 0,0 0 0,8 15 1,-8-15-2,0 0 1,-7 19 0,7-19-1,-10 18 2,10-18-2,-20 25 3,6-13-3,-2 2 1,0 0 0,-1 0 1,-2-2 0,2-1-1,0-2 2,2-3-1,1-1 2,14-5-1,-26 1 0,26-1 0,-25-4-1,25 4 1,-26-10-2,26 10 2,-25-12-2,25 12 1,-20-18 1,20 18-2,-15-23 2,9 9-2,4-2 2,-1 2-2,2-1 2,-2 0-3,3 1 2,0-2 0,0 3 0,-2-3 0,2 1 0,0-1-1,0-2 1,0 1 0,0-1-1,0 2 2,0 1-2,0 15 1,0-26 0,0 26 0,3-22-1,-3 22 1,5-17-1,-5 17 0,9-21 1,-9 21-1,12-22 1,-12 22-1,14-21 1,-14 21-1,19-20 1,-19 20-1,18-19 0,-18 19 0,19-14-1,-19 14 2,18-11-2,-18 11 2,19-7-2,-19 7 1,20-5-1,-20 5 1,24 2 0,-24-2-1,26 3 0,-26-3-1,27 7 0,-14-2-1,-13-5-1,25 9-2,-25-9-1,20 11-3,-20-11-3,17 9-4,-17-9-3,0 0 0,15 8-3,-15-8 0,0 0 1,0 0 3,0 0 3,0 0 4,-18-15 4,18 15 2,-22-11 3,7 6 2,-2 2 3,0 0 0,-1 0 4,1 1-1,-3 1 1,4 2 2,-1 1 0,17-2 2,-27 6-2,27-6 2,-23 9-1,23-9 0,-22 16 0,22-16 1,-22 18 0,22-18-1,-24 23 1,10-10-2,-1-1 1,1 3-2,-2-4 0,4 3-1,-2 0-1,5 1 0,-2 1-1,3-1 0,2 0-1,3-1 2,0 3-1,3-1 1,-1-3-1,2 1 1,-1-14-1,5 23 0,-5-23 0,7 22-1,-7-22 0,10 21-1,-10-21 1,12 22-1,-12-22-1,15 23 0,-15-23 0,22 20 1,-22-20-2,25 18 1,-12-13-1,4 1 1,-1-3 0,1-1 1,-2-2-2,0-2 1,1 1-1,-1-1 0,-1 1 0,-14 1 1,23-3-1,-23 3-1,19-3 1,-19 3 1,14-2-1,-14 2 0,0 0 0,16-3-3,-16 3-3,0 0-5,19-3-9,-19 3-12,0 0-17,0 0-38,15-6-21,-15 6-3,0 0 2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07.704"/>
    </inkml:context>
    <inkml:brush xml:id="br0">
      <inkml:brushProperty name="width" value="0.00882" units="cm"/>
      <inkml:brushProperty name="height" value="0.00882" units="cm"/>
      <inkml:brushProperty name="color" value="#00B0F0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DDDCD0"/>
      <inkml:brushProperty name="fitToCurve" value="1"/>
    </inkml:brush>
    <inkml:brush xml:id="br2">
      <inkml:brushProperty name="width" value="0.00882" units="cm"/>
      <inkml:brushProperty name="height" value="0.00882" units="cm"/>
      <inkml:brushProperty name="fitToCurve" value="1"/>
    </inkml:brush>
    <inkml:brush xml:id="br3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5B55F3A0-D253-47AA-B0E9-6BA428C9660C}" emma:medium="tactile" emma:mode="ink">
          <msink:context xmlns:msink="http://schemas.microsoft.com/ink/2010/main" type="writingRegion" rotatedBoundingBox="8274,3476 11024,10225 9941,10667 7190,3918"/>
        </emma:interpretation>
      </emma:emma>
    </inkml:annotationXML>
    <inkml:traceGroup>
      <inkml:annotationXML>
        <emma:emma xmlns:emma="http://www.w3.org/2003/04/emma" version="1.0">
          <emma:interpretation id="{10749BE5-E8CB-42A9-A898-E653B0FBE8A9}" emma:medium="tactile" emma:mode="ink">
            <msink:context xmlns:msink="http://schemas.microsoft.com/ink/2010/main" type="paragraph" rotatedBoundingBox="9637,6964 10974,9743 10732,9860 9395,70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BD9D8C-0084-44D6-9F12-CFFA987239D3}" emma:medium="tactile" emma:mode="ink">
              <msink:context xmlns:msink="http://schemas.microsoft.com/ink/2010/main" type="line" rotatedBoundingBox="9637,6964 10974,9743 10732,9860 9395,7081"/>
            </emma:interpretation>
          </emma:emma>
        </inkml:annotationXML>
        <inkml:traceGroup>
          <inkml:annotationXML>
            <emma:emma xmlns:emma="http://www.w3.org/2003/04/emma" version="1.0">
              <emma:interpretation id="{095D4C78-8A68-4ADE-9362-DDFCD8EC685C}" emma:medium="tactile" emma:mode="ink">
                <msink:context xmlns:msink="http://schemas.microsoft.com/ink/2010/main" type="inkWord" rotatedBoundingBox="9637,6964 10974,9743 10732,9860 9395,7081">
                  <msink:destinationLink direction="with" ref="{A676632E-CF91-4B91-A058-A3A50F1C0840}"/>
                  <msink:destinationLink direction="with" ref="{3D72B66B-2DE6-460B-AFBF-7A60817510B7}"/>
                  <msink:destinationLink direction="with" ref="{1263B667-C4C9-41E3-B1CA-C4A445C076A0}"/>
                  <msink:destinationLink direction="to" ref="{2D8C5088-8BD0-4869-8334-A4D6607B7A04}"/>
                </msink:context>
              </emma:interpretation>
              <emma:one-of disjunction-type="recognition" id="oneOf0">
                <emma:interpretation id="interp0" emma:lang="en-US" emma:confidence="0">
                  <emma:literal>in.</emma:literal>
                </emma:interpretation>
                <emma:interpretation id="interp1" emma:lang="en-US" emma:confidence="0">
                  <emma:literal>i.</emma:literal>
                </emma:interpretation>
                <emma:interpretation id="interp2" emma:lang="en-US" emma:confidence="0">
                  <emma:literal>i!</emma:literal>
                </emma:interpretation>
                <emma:interpretation id="interp3" emma:lang="en-US" emma:confidence="0">
                  <emma:literal>r!</emma:literal>
                </emma:interpretation>
                <emma:interpretation id="interp4" emma:lang="en-US" emma:confidence="0">
                  <emma:literal>i:</emma:literal>
                </emma:interpretation>
              </emma:one-of>
            </emma:emma>
          </inkml:annotationXML>
          <inkml:trace contextRef="#ctx0" brushRef="#br0">1872 3158 1,'0'0'89,"0"0"4,0 0-15,15 22-27,-15-22-1,0 0-9,3-25-5,-3 25-2,2-24-4,-2 24-4,2-26-2,-2 26-4,0-22-3,0 22-5,0 0 0,0 0-4,0 0 1,0 0-3,0 0 0,0 0-1,18 28-1,-12-3 1,3-1-1,0 7 0,0-2-1,0-1 1,-3-1-1,3-7 1,-9-20 0,9 22 0,-9-22 1,0 0 0,2-38-1,-4 10 0,-2-8 0,-3-6-1,0-4 0,1 2-2,-1 2 1,-2 2-1,3 4 0,-3 5 0,2 9-3,1 2-4,6 20-6,0 0-15,0 0-24,-20-6-57,20 6-27,0 0 0,-11 29-2</inkml:trace>
          <inkml:trace contextRef="#ctx0" brushRef="#br0" timeOffset="-2479.4135">641 538 96,'0'0'102,"0"0"3,0 0-36,0 0-29,0 0-2,0 0-7,0 0-6,11 23-2,-11-23-2,0 0 0,24 24 1,-24-24-4,0 0-1,0 0-2,25 26 0,-25-26-3,0 0-2,0 0-3,22 20-1,-22-20-1,0 0-2,0 0 0,24 22 0,-24-22-1,0 0 0,20 27 1,-20-27 0,13 26-1,-13-26 1,16 31-1,-16-31 0,15 38-1,-6-18 0,-9-20-1,13 35 0,-13-35-2,13 27 3,-13-27-1,0 0 1,14 20-1,-14-20 0,0 0 1,0 0 0,0 0 0,-3-27 0,3 27-1,-11-37 0,5 12 1,-1-4-1,-2-1 0,0-4-1,1 6 1,-1 1-1,2 3 1,7 24-1,-11-33 0,11 33 1,0 0 0,0 0 1,0 0-1,0 0 1,-4 20-2,4-20 2,6 39-1,-1-14-1,1 1 1,-1 5 0,1-2 0,1 0 1,0-1-1,-1-3 1,-1-1-1,-5-24 1,9 31 0,-9-31 2,0 0-2,0 0 1,0 0 0,2-40-1,-7 11 2,-1-4-2,-1-7 1,-4 1-3,2 1 3,0 3-3,1 4 2,-1 6-1,9 25 1,-9-30-1,9 30-1,0 0-2,0 0-4,0 0-4,0 0-10,0 0-14,-5 37-30,5-37-68,-2 24-6,2-24 4,2 20-2</inkml:trace>
          <inkml:trace contextRef="#ctx0" brushRef="#br0" timeOffset="-5645.2046">749 649 55,'0'0'50,"0"0"-15,0 0-1,0 0-2,0 0-4,0 0-2,20 24-2,-20-24-3,0 0-4,0 0-2,11 20 0,-11-20-4,0 0 1,11 27-1,-11-27-1,7 22 0,-7-22-2,9 26 0,-9-26-1,8 31-1,-8-31-1,12 31 0,-6-11-2,-6-20 2,13 31-1,-13-31-2,14 29 1,-14-29-2,15 26-2,-15-26-4,16 20-6,-16-20-8,0 0-13,24 13-19,-24-13-39,0 0-2,9-24 1,-9 24 21</inkml:trace>
          <inkml:trace contextRef="#ctx0" brushRef="#br0" timeOffset="-4575.4377">851 733 21,'-16'-22'79,"16"22"4,-20-18-4,20 18-37,0 0-5,-28-20-6,28 20-5,0 0-2,0 0 1,-18-20-1,18 20 2,0 0-2,0 0-3,0 0-2,0 0-3,0 0-1,0 0-4,0 0-1,0 0 0,0 0-2,0 0-2,0 0 1,-7 29-1,7-29-1,9 24 0,-9-24-1,9 29-1,-9-29 1,11 36 0,-4-14-1,2 2 0,-1-2 0,1 7 0,0 2 0,2 0-1,-2 2-1,2 0 1,-2-2-1,0-2 0,-3 2 0,1-7 0,0-4-2,-7-20-2,13 29-1,-13-29-5,0 0-5,0 0-6,18-23-10,-21-5-12,3 28-13,5-47-20,1 25-27,-8-2-11,4 4 4,-2 20 4</inkml:trace>
          <inkml:trace contextRef="#ctx0" brushRef="#br0" timeOffset="-1591.0273">1200 1449 27,'-7'-29'99,"7"29"-1,-8-33 4,8 33-59,-11-29-4,11 29-7,-5-22-7,5 22-3,0 0-2,-9-26 1,9 26-1,0 0-2,0 0 0,0 0-2,0 0 0,0 0-3,5 29 0,-5-29-4,9 35-1,-3-15-1,3 4 0,0-2-3,2 3 0,-2-3 0,0-2-2,-9-20 1,17 28 0,-17-28 0,0 0 1,0 0-1,0 0 0,0 0-1,9-28 1,-13 5 1,-1-3-3,-1-1 1,-1-1 0,0-1-1,1 5 0,-1 4 1,7 20-1,-9-29 0,9 29 1,0 0 0,0 0 0,7 38 1,0-14 0,-1 7-1,3 4 2,2 3-1,0 2 0,0-5 2,-2-2-3,0-6 2,0-5-1,-9-22 1,11 28-1,-11-28 1,0 0-1,0 0-4,9-35 3,-12 11-3,3-1 2,-4-5-2,2-6 0,-3 3 0,-1 0-1,-1-5 4,0 3-2,1 2 0,-3 0 0,2 8 0,1 3-2,6 22-3,-9-26-7,9 26-9,0 0-17,2 39-29,-11-16-73,16 12-1,-7 0-1,4 9 5</inkml:trace>
          <inkml:trace contextRef="#ctx0" brushRef="#br0" timeOffset="-597.4339">1527 2351 78,'-2'-44'90,"-2"19"-32,4 25 3,-3-37-7,3 37-4,-4-33-4,4 33-5,-2-22-4,2 22-6,0 0-5,0 0-5,-7-23-4,7 23-2,0 0-2,0 0-3,0 0-1,13 25-1,-13-25-1,14 40 0,-6-16-2,4 9-1,-1 0 0,2 0 0,-2 1-2,0-4 1,-2-5 0,0-5-1,-9-20 0,8 22 1,-8-22-1,0 0 1,3-29 0,-8 2-2,1-6 2,-5-6-2,2-1 0,-4-4-1,2-1 1,-2 6-1,0 3 0,3 5 1,1 7-1,7 24 2,-9-33-1,9 33 0,0 0 0,0 0 1,7 24-1,-1 0 0,1 5 0,2 7-1,0 1 2,2 3-1,-3 0-1,4-3 1,-4-1 0,3-5 0,-2-5-2,-2-4 2,-7-22-1,13 27 0,-13-27 0,0 0 2,0 0-2,5-33 0,-10 4 1,-1-7-1,-3-6 1,-2-8-2,-5-6 3,-2-1-3,1 2 2,-1 6-2,0 7 2,5 9-1,2 9 0,11 24 0,0 0 0,0 0-1,0 46 1,9-8 1,2 6-2,2 7 3,3 4-3,-1-2 2,1-2-2,-1 0 1,1-5-1,-3-6 2,-2-3-2,0-6 1,0-6 0,-11-25-3,16 35-3,-16-35-8,0 0-11,0 0-19,0 0-31,4-35-62,-4 12-1,-7-1 1,3 2 4</inkml:trace>
        </inkml:traceGroup>
      </inkml:traceGroup>
    </inkml:traceGroup>
    <inkml:traceGroup>
      <inkml:annotationXML>
        <emma:emma xmlns:emma="http://www.w3.org/2003/04/emma" version="1.0">
          <emma:interpretation id="{A4C3A7B4-8171-4BAF-8C3C-96C5E607D89A}" emma:medium="tactile" emma:mode="ink">
            <msink:context xmlns:msink="http://schemas.microsoft.com/ink/2010/main" type="paragraph" rotatedBoundingBox="8023,3579 10773,10327 9941,10667 7190,39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23C1AC-BF4D-4B65-B3D0-49502B748743}" emma:medium="tactile" emma:mode="ink">
              <msink:context xmlns:msink="http://schemas.microsoft.com/ink/2010/main" type="line" rotatedBoundingBox="8023,3579 10773,10327 9941,10667 7190,3918"/>
            </emma:interpretation>
          </emma:emma>
        </inkml:annotationXML>
        <inkml:traceGroup>
          <inkml:annotationXML>
            <emma:emma xmlns:emma="http://www.w3.org/2003/04/emma" version="1.0">
              <emma:interpretation id="{AEC430BF-B619-4459-BBB0-FA87FA96F73A}" emma:medium="tactile" emma:mode="ink">
                <msink:context xmlns:msink="http://schemas.microsoft.com/ink/2010/main" type="inkWord" rotatedBoundingBox="8023,3579 10773,10327 9941,10667 7190,3918">
                  <msink:destinationLink direction="with" ref="{823D8472-CC08-4A71-ABDB-CE6CBC11E16C}"/>
                  <msink:destinationLink direction="with" ref="{07D4E0B4-9695-49D9-B6AC-B06631485DD9}"/>
                  <msink:destinationLink direction="with" ref="{9354F49B-3F59-4E7E-99F0-D03C2BCC3583}"/>
                  <msink:destinationLink direction="with" ref="{FDF18DBD-39A0-4E03-B193-CA5624012416}"/>
                  <msink:destinationLink direction="with" ref="{37671465-3E63-46A3-9EA2-741293FF1B01}"/>
                  <msink:destinationLink direction="with" ref="{D80F3212-88A1-4D8C-8022-1DF408B54266}"/>
                  <msink:destinationLink direction="with" ref="{DB2CD36E-1991-4EF5-AB37-404CAE0C98A4}"/>
                  <msink:destinationLink direction="with" ref="{5DD815C9-C421-4B45-AFDC-3114E6CE8B2D}"/>
                  <msink:destinationLink direction="with" ref="{43DBF982-4362-4B44-BF12-09DF43B9F6B1}"/>
                  <msink:destinationLink direction="with" ref="{BD1D96E7-F41F-43F4-8852-505E96FB71D7}"/>
                </msink:context>
              </emma:interpretation>
              <emma:one-of disjunction-type="recognition" id="oneOf1">
                <emma:interpretation id="interp5" emma:lang="en-US" emma:confidence="0">
                  <emma:literal>win</emma:literal>
                </emma:interpretation>
                <emma:interpretation id="interp6" emma:lang="en-US" emma:confidence="0">
                  <emma:literal>tin</emma:literal>
                </emma:interpretation>
                <emma:interpretation id="interp7" emma:lang="en-US" emma:confidence="0">
                  <emma:literal>fin</emma:literal>
                </emma:interpretation>
                <emma:interpretation id="interp8" emma:lang="en-US" emma:confidence="0">
                  <emma:literal>"rd</emma:literal>
                </emma:interpretation>
                <emma:interpretation id="interp9" emma:lang="en-US" emma:confidence="0">
                  <emma:literal>tin.</emma:literal>
                </emma:interpretation>
              </emma:one-of>
            </emma:emma>
          </inkml:annotationXML>
          <inkml:trace contextRef="#ctx0" brushRef="#br1" timeOffset="-123208.5249">-822-2675 5,'0'0'29,"4"-25"-3,-4 25 1,4-24-1,-4 24 1,3-31-1,-3 31 1,-3-29 0,3 29-2,-8-26-1,8 26-3,0 0 1,-20-20-5,20 20-1,-27 0-3,27 0 0,-35 15-2,15-1-1,0 3-1,-2 3 0,2 5 0,-4 1-2,6 3 1,-2-3-2,5 5 1,-3-4 0,3 2 1,3-5-1,6 2 0,1-6 0,5 2 0,0-22-1,14 36 0,-14-36-1,31 31 0,-9-18-1,6-2 0,3-2-1,5-5-1,1-2 1,1-4-1,2-4-1,2-5 0,-5-5 1,-1-2 0,-8-4-1,-1 0-1,-7-4 1,-3-3 1,-8-2-1,-6-2-1,-6 0 2,-3 2-3,-8-2 4,-3 2-3,-5 2 2,-5 5-3,1 4 2,-5 4 0,-2 7 0,-3 3 0,3 8-1,-2 7 1,-1 2 0,3 9 1,0 6 0,4 3 0,3 4 0,4 3 1,4 1 0,5-2 0,4 1 0,7-3 1,2-4 0,8-3-1,1-1 0,5-3 1,8-7-1,2 1 0,7-8 0,2-1 0,5-7-2,-1-4 2,3-5-1,0-7-1,-7-4 1,0-6-1,-6-5 0,-5-4-1,-7-5 3,-4-4-4,-9 2 3,-8 0-2,-7 0 1,-7 6-2,-9 5 2,-4 7-1,-3 9-1,-6 8 1,0 7-2,3 9 2,3 11-1,3 4 2,4 7-4,7 6 3,2 1-1,12 2 1,1 0-1,7-1 0,7-3 0,1-3 0,8-7 2,2-1 0,4-5-1,2-5 1,2-6-1,3-5 1,0-4 0,2-6-1,-2-5 1,-3-7 0,-4-6 0,-4-3 0,-5-4 0,-6-4 0,-5 0 0,-6-1-2,-3 5 2,-6 2-1,-3 5 1,16 24-1,-37-31 0,15 29 0,-1 4 0,-1 7 0,0 4-1,2 5 1,0 4-2,4 2 2,0 5-2,3 0 3,6 0-3,2-1 2,7 1-1,0-5 1,7-1-1,0-4 0,-7-19 0,31 23-3,-12-15-5,-19-8-9,42 3-12,-42-3-32,29-11-41,-29 11-6,-11-23 0,-13 6-6</inkml:trace>
          <inkml:trace contextRef="#ctx0" brushRef="#br2" timeOffset="126618.557">-1386-2406 15,'0'0'73,"0"0"3,0 0-4,-7 22-39,7-22-7,-2 29-3,2-29-7,2 35-1,-2-35-1,3 40-1,-3-40 0,2 38-1,-2-38 0,0 35 0,0-35-2,0 33 1,0-33-3,0 29 2,0-29-2,0 20 3,0-20-1,0 0 1,0 0-2,0 0 2,0 0-1,0 0-2,0 0 0,-7-22-2,7 22-1,0-33 0,2 13 0,1-2-2,-1-3 2,2-1 0,1-1 1,-1 1-2,0-3 2,3 3-1,-3-5 0,3 2 0,2-2 0,0 0-2,0-2 1,4-2-1,2 1-1,3-1 1,0 2 0,2 2-1,0 7 1,2 1-1,-22 23 2,37-30-1,-37 30 1,31-18-2,-31 18 1,29-2-1,-29 2-2,24 4 2,-24-4-2,20 13 2,-20-13-2,20 29 2,-20-29-1,18 40 0,-14-18 2,1 2-2,1 3 1,-1 2-1,-1-1 0,-2 1 1,0 0-1,1-1 0,-1-1 0,0 0 0,0-1 0,0 1 0,3-3-1,-3-2 1,3 0-1,-3 0 2,0-2-2,2 0 2,-4-20-1,5 33 1,-5-33-2,4 33 0,-4-33 0,5 29 0,-5-29 0,4 27-1,-4-27 2,0 0-2,11 24 0,-11-24-1,0 0-2,0 0-3,0 0-6,0 0-6,0 0-10,2-24-14,-2 24-20,-2-27-40,2 27-10,-4-27-3,4 27 8</inkml:trace>
          <inkml:trace contextRef="#ctx0" brushRef="#br2" timeOffset="127258.0406">-1251-2392 75,'0'0'95,"-22"-5"5,22 5 1,0 0-45,-27-13-5,27 13-11,0 0-9,20-5-5,-20 5-6,29-8-4,-29 8-3,40-3-2,-18 3-1,4 3-2,1 3-2,-1 1 0,1 0-2,2 4 0,-1 0 0,3 0-2,-2-2-1,-3 2 0,1-5 0,-3 1-1,-2-3 1,-22-4-1,31 5 1,-31-5 0,0 0 0,0 0 0,0 0 0,0 0 0,-26-20-1,-3 18 0,-6 2 0,-5 2 0,-6 2-1,-5 5 1,0 0-1,0 4 0,7-2 0,4 0 0,5-2 1,8-2-1,5-1 1,22-6 0,-24 5-1,24-5 1,0 0 0,0 0 1,22 0 1,0 2 0,2-2 1,12 0 2,1-2-2,5 2 1,5-2-1,-1 2-2,3 0-6,-5-5-7,2 10-18,-19-14-52,10 18-37,-15-16-9,-22 7-1,23-13-7</inkml:trace>
          <inkml:trace contextRef="#ctx0" brushRef="#br2" timeOffset="128827.5576">-135 174 35,'0'0'88,"4"-20"-2,-4 20-35,0 0-15,0 0-2,11 26-10,-2-6-2,-9-20-2,16 44-2,-10-17-2,5 6-1,-4 0 1,4 3-4,-6-3 5,3 2-6,-3-2 3,1 3-3,-6-10 3,5 1-4,-5-7 1,0-20-3,2 33-2,-2-33 1,0 0-1,0 0-2,0 0 0,0 0 0,-18-33-4,14 4 2,0-11-1,1-4-1,1-5-2,4 1 2,1-1-3,3 5 4,1 0-2,4 4 2,2 7-2,3 4 2,1 2 1,3 8-1,2 1 0,5 2 0,-1 5 0,1 5 0,4 4-1,2 4 2,0 4-2,0 3 0,-2 4 1,-2 3-1,-2-1 1,-5 7 0,-5-2 1,-6 0 1,-6 2 0,-5-2 2,-9 0-1,-4 0 1,-7-2-1,-5-3 1,-3 1-1,-1-5-1,-2-2-1,2-3 1,1 1-2,5-5 1,4 0-2,19-2 1,-25 2-2,25-2 1,0 0 0,0 0-1,0 0 4,0 0-4,38 12 2,-14-10-1,9 4 0,3 1-1,-1 2 4,5-5-3,2 7-1,-2 3 2,-3-1 0,-4 2 0,-2-1 1,-6-1-1,-3 2 1,-22-15-1,31 31 3,-27-11-1,-4 0 2,-4 0-1,-12 0 2,-2 2 0,-8-2-1,-5 2 1,-7-4-1,1-3-1,-7-4-1,2-2 0,0-5-2,0-4 0,2-2-1,0-4-2,5 3-8,-3-6-12,14 16-31,-12-9-79,12 6-3,-2-6-5,4 0-5</inkml:trace>
          <inkml:trace contextRef="#ctx0" brushRef="#br3" timeOffset="2.33951E6">1442 3452 1,'-3'-26'67,"3"26"0,0-14-29,0 14-2,0 0-8,0 0-6,0 0 1,0 0-3,0 0 3,-6 17-1,7-3 1,-7 3 5,3 6-3,-5 0-1,2 5-3,-5 0-1,5 4-4,-4-4 0,3 4-3,-2-3-7,5-1 0,-3 0-1,4-4-1,-1 1-1,2-4 2,-1-1-2,2-3 2,-1-1-1,0-2 2,2-14-2,-1 18 2,1-18-1,0 0 0,0 0 0,0 0-2,0 0 1,-9-18-1,6 2 1,0-1-3,1-3 1,-1-3-2,1-1 2,-1-3-2,0 1 2,0 0-1,2 1 0,-3 1 1,1 1-1,2 1-2,-1 1-3,2-1 1,0 2-1,2 0 1,1 2-1,2 1 1,1 0-1,0 1 5,2 1 1,-8 15 0,15-23 1,-15 23-1,20-20 2,-20 20-2,25-17 0,-10 11 1,2 1-1,3 0-1,1 2 0,1 2 0,1 1-1,2 0 0,-2 1 0,-2 4 0,-1 1-1,-1 2 1,-2 1 1,-2 3-1,-1 2 1,-2-1 1,1 5-2,-3 2 2,0 2 3,0-1 0,-2 1 1,1 1-1,-2-2 2,0 2-2,-2-4 1,-1 1 0,0-2-5,-1 1 1,-2-1-1,1 2 0,-2-3 0,0 0-1,-2 0 1,1-1 0,1 0 0,-2 0 0,-1-1 0,0-1 0,0 0 0,3-14 1,-11 25 0,11-25-1,-17 21 1,17-21 0,-25 17-1,12-8 1,-4-3-3,-2 2 2,-1-2 0,0-1-1,-1-1 0,-1 0 0,1-1 1,2 0-2,1 0 3,-1 0-2,4 0-1,-1-2 1,16-1-1,-26 5 1,26-5 0,-20 5 0,20-5 0,-15 1 0,15-1-1,0 0-1,-16 2-3,16-2-4,0 0-6,-16 0-8,16 0-14,-16 6-25,16-6-58,-14 12-3,14-12-1,-14 3 0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8-15T02:36:41.98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4C677FC-5F3D-4E0F-860E-810E2524B229}" emma:medium="tactile" emma:mode="ink">
          <msink:context xmlns:msink="http://schemas.microsoft.com/ink/2010/main" type="writingRegion" rotatedBoundingBox="25330,9682 25345,9682 25345,9697 25330,9697"/>
        </emma:interpretation>
      </emma:emma>
    </inkml:annotationXML>
    <inkml:traceGroup>
      <inkml:annotationXML>
        <emma:emma xmlns:emma="http://www.w3.org/2003/04/emma" version="1.0">
          <emma:interpretation id="{D3D8FF5A-14C1-4412-9F5A-5329E6034779}" emma:medium="tactile" emma:mode="ink">
            <msink:context xmlns:msink="http://schemas.microsoft.com/ink/2010/main" type="paragraph" rotatedBoundingBox="25330,9682 25345,9682 25345,9697 25330,96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F91FB5-0DAF-491F-B8A3-887CC4A0B8E3}" emma:medium="tactile" emma:mode="ink">
              <msink:context xmlns:msink="http://schemas.microsoft.com/ink/2010/main" type="line" rotatedBoundingBox="25330,9682 25345,9682 25345,9697 25330,9697"/>
            </emma:interpretation>
          </emma:emma>
        </inkml:annotationXML>
        <inkml:traceGroup>
          <inkml:annotationXML>
            <emma:emma xmlns:emma="http://www.w3.org/2003/04/emma" version="1.0">
              <emma:interpretation id="{ECFDC134-FB60-4E3C-944F-2C9FB4A6110F}" emma:medium="tactile" emma:mode="ink">
                <msink:context xmlns:msink="http://schemas.microsoft.com/ink/2010/main" type="inkWord" rotatedBoundingBox="25330,9682 25345,9682 25345,9697 25330,9697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3:11.60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DB2CD36E-1991-4EF5-AB37-404CAE0C98A4}" emma:medium="tactile" emma:mode="ink">
          <msink:context xmlns:msink="http://schemas.microsoft.com/ink/2010/main" type="inkDrawing" rotatedBoundingBox="9459,12900 10193,10868 10247,10887 9512,12919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683 92 27,'0'0'24,"16"-36"-1,-16 36 2,14-31 0,-14 31-1,0 0-1,9-25-3,-9 25-2,0 0-4,0 0-1,0 0-1,0 0-1,20 9 2,-20-9 0,0 0 1,2 34 1,-2-34 0,-4 31 0,4-31 0,-14 41-2,14-41 1,-25 45-1,12-22-1,-3 2 0,-2 6-3,0 3 0,-3 5-3,3 1 2,0 8-3,3-1 0,-4 7-1,4 3 1,-1-1 0,2 5-1,-2-2 1,3 0 0,-3-3-1,3 1 1,-3-6-2,0-1 1,0-5-2,3-2 3,-3 0-3,2-4 2,1-3 1,-1-5-4,1 5 3,-3 1-5,2-4 4,-2 6-4,-2-3 4,0 0-5,0 2 2,0 1 1,0-5-1,2 0 1,0-3-2,3 1 2,4-7-1,0 4 0,0-4-1,2 0 1,0-3-1,0 1 3,3-1-2,4-22 1,-9 37-1,9-37 2,-9 27-1,9-27 0,-7 20 0,7-20-1,0 0 2,-7 20-1,7-20 1,0 0-1,-11 25 1,11-25-1,-11 23 0,11-23 0,-12 25 0,12-25 0,-11 20-1,11-20 1,0 0-1,0 0-1,0 0-3,0 0-7,0 0-10,-2-41-16,15 19-31,1-14-27,4-10-2,2-6-5,10-15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3:12.756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5DD815C9-C421-4B45-AFDC-3114E6CE8B2D}" emma:medium="tactile" emma:mode="ink">
          <msink:context xmlns:msink="http://schemas.microsoft.com/ink/2010/main" type="inkDrawing" rotatedBoundingBox="10715,10790 11211,13102 11123,13121 10628,10809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77 53 1,'0'0'46,"-11"-30"9,11 30-4,-14-20-15,14 20-6,0 0 1,-24-4-3,24 4-3,-14 22-2,14-22-3,-11 32 2,9-10-2,2-22 1,0 41-4,0-41-1,4 29-1,-4-29-1,7 30-1,-7-30-2,11 22-1,-11-22-2,9 25 0,-9-25-2,14 30 0,-14-30-1,16 36 1,-7-16-1,2 3 0,0 1-1,0 4 1,1-1-1,-1 2 0,0 0 0,1 3-1,-3 4 0,2 5 1,-2 2-2,2 4 0,-2 3-1,3 2 1,-3 2-2,2 0 2,-2-2-3,0 2 2,-2 0-1,2-4 1,2 0-1,-2-3 1,2-2 1,-4-4-3,4 2 3,-2-2-4,1-5 5,1-2-5,-4-3 5,4 1-5,-7-3 2,5 1 0,-4-3 0,4-2 1,-7 4-2,3 0 3,-3 1-3,3 1 2,-1-1-1,-2-1 1,3-2-2,-3-2 2,3-2-2,-5-23 0,9 33 2,-9-33-1,6 37 1,-6-37-2,7 36 2,-2-16-1,-3 3 0,2-1 1,1 1-2,0-1 0,-1-1 0,1-1 2,-5-20-2,9 32 2,-9-32 0,6 27-1,-6-27 0,5 29 1,-5-29 0,4 32-1,-4-32 1,3 36-1,-3-36 2,2 29-1,-2-29 1,0 0 0,-2 23 0,2-23 0,0 0 0,0 0 0,0 0-1,-16-21 1,16 21-1,-11-24-2,11 24-4,-12-32-10,12 32-14,-4-34-27,4 34-44,11-38-6,-4 13-2,-3-5-5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3:17.95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251 109 1,'-34'-3'12,"34"3"46,-36 9 3,36-9-32,-32 21 3,32-21-7,-22 20-3,22-20-3,-14 25-5,14-25-1,-6 29-2,6-29-1,-3 32 0,3-32-1,0 36-2,0-16 0,5 3 0,-5-23-2,16 34 1,-16-34 0,24 25 1,-24-25 0,32 2 1,-32-2-2,34-30 2,-18 6-2,0-10 0,-3-5-1,-2-4-1,-2 1-1,-2-1-1,-2 0 1,-5 7-2,-5 6 2,-2 10 0,7 20 1,-29-5 0,6 21 1,1 16 1,-3 8-1,2 8 1,-1 4-1,3 4-1,8-4-1,1-4 1,8-8-2,6-6-1,3-11 0,4-3 0,-9-20 0,31 23 0,-10-21 1,4-2-2,-1-7 1,3-4-1,3-5 1,-1-9 0,-4-4-1,0-7 3,-7 0-4,-5-3 4,-6-1-3,-7 1 4,-7 1-2,-8 6 2,-6 5-2,-3 7 0,-6 6 2,-4 7-1,-2 10 1,2 8-2,3 7 1,4 7-1,4 2 1,7 5-1,5 4-2,9 0-1,2-5 1,4 1-2,5-5 1,2-4 0,-11-23 0,28 27 0,-8-29 1,2-12 2,1-6-3,2-10 3,-3-4-1,1-4 0,-5 0 0,-4-3 0,-8 5 1,-6 7-1,-11 8 1,11 21-2,-40-11-1,8 20 1,-4 5-1,-5 6-1,5 7-7,-2-2-4,13 11-18,4-18-24,21-18-38,21 9-6,10-25-1,19-6-7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20:12.198"/>
    </inkml:context>
    <inkml:brush xml:id="br0">
      <inkml:brushProperty name="width" value="0.07" units="cm"/>
      <inkml:brushProperty name="height" value="0.0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CDD1B236-24BD-4521-A065-FA7C9B243AA3}" emma:medium="tactile" emma:mode="ink">
          <msink:context xmlns:msink="http://schemas.microsoft.com/ink/2010/main" type="inkDrawing" rotatedBoundingBox="8998,10804 9529,10749 9530,10761 8999,10816" shapeName="Other">
            <msink:destinationLink direction="with" ref="{43DBF982-4362-4B44-BF12-09DF43B9F6B1}"/>
          </msink:context>
        </emma:interpretation>
      </emma:emma>
    </inkml:annotationXML>
    <inkml:trace contextRef="#ctx0" brushRef="#br0">221 4277 53,'0'0'29,"0"0"-1,0 0-5,0 0-6,22 0-3,-22 0-2,23-6-1,-23 6-2,32-4-3,-12 4 0,2-4 0,1 2-1,7-2 0,0 0-1,3 2-2,5-4 0,0 2-1,-3 0 1,-1 0-2,0 2 0,-5-2-6,-3 2-8,-4 0-18,-5 6-30,-17-4-1,24 2 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20:11.595"/>
    </inkml:context>
    <inkml:brush xml:id="br0">
      <inkml:brushProperty name="width" value="0.07" units="cm"/>
      <inkml:brushProperty name="height" value="0.0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43DBF982-4362-4B44-BF12-09DF43B9F6B1}" emma:medium="tactile" emma:mode="ink">
          <msink:context xmlns:msink="http://schemas.microsoft.com/ink/2010/main" type="inkDrawing" rotatedBoundingBox="8387,10735 8773,10735 8772,10741 8386,10740" semanticType="callout" shapeName="Other">
            <msink:sourceLink direction="with" ref="{CDD1B236-24BD-4521-A065-FA7C9B243AA3}"/>
            <msink:sourceLink direction="with" ref="{AEC430BF-B619-4459-BBB0-FA87FA96F73A}"/>
          </msink:context>
        </emma:interpretation>
      </emma:emma>
    </inkml:annotationXML>
    <inkml:trace contextRef="#ctx0" brushRef="#br0">-391 4203 32,'0'0'28,"0"0"-2,0 0-3,0 0-3,20 4 0,-20-4-2,22 2-1,-22-2-4,28 0-1,-28 0-3,37 0 2,-19-2-3,4 2-3,0 0 1,1 0-3,-1 0 1,0 0-3,-2 0 2,2 0-4,-3 0-2,-1 0-14,2 0-16,0 2-33,-20-2 2,31-2-6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20:10.563"/>
    </inkml:context>
    <inkml:brush xml:id="br0">
      <inkml:brushProperty name="width" value="0.07" units="cm"/>
      <inkml:brushProperty name="height" value="0.0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BD1D96E7-F41F-43F4-8852-505E96FB71D7}" emma:medium="tactile" emma:mode="ink">
          <msink:context xmlns:msink="http://schemas.microsoft.com/ink/2010/main" type="inkDrawing" rotatedBoundingBox="7799,10582 8205,10618 8200,10669 7795,10633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-980 4071 27,'18'-10'26,"-18"10"1,19-4-3,-19 4-2,18-2-5,-18 2 1,18 4-4,-18-4 0,0 0-3,20 12-4,-20-12 0,0 0-2,24 20 3,-24-20-4,19 11 4,-19-11-2,24 10-1,-24-10 0,28 6-2,-28-6 1,29-2-3,-11 0 1,0 0-2,4-2 1,0-2-1,1 2 1,-3 0 2,2 2-3,-4 1 1,-18 1-1,27-4 0,-27 4-4,0 0-5,0 0-12,0 0-24,0 0-20,-27 13-4,9-15 12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3:19.10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215-2 34,'-25'25'56,"25"-25"-16,-23 32-4,23-32-1,-25 43-3,12-16-2,-1 4-2,1 1-3,1 6-3,3-2-4,0 5-3,5-7-2,4 0-2,2-7-3,5-5 0,-7-22-1,22 28 0,-22-28 0,34 2 0,-13-11-2,1-7 1,1-4-1,-1-5 1,-1-2-3,-3-3 0,-7-1 1,-4-1 0,-7 3 2,-5 6-2,-8 3 1,13 20 0,-43-20 0,16 22 1,-5 9-1,-2 9-1,5 5-2,0 9 2,4 5-3,4 3-2,10-1 2,2-3-3,9-1 2,9-8-2,-2-2 2,9-7-3,-16-20 6,34 14-2,-14-16 1,5-10 0,-3-6-1,1-7 1,-1-6 0,-1-8 2,-5-1-4,-3-3 4,-6 2-2,-3 3 0,-8-1 1,-5 10 0,-7 4-1,16 25-1,-38-16 0,15 23-1,-2 14 1,3 6-1,-1 9 0,3 4-1,9 3 1,1 0-2,8-7 1,4-4-1,8-9 0,-10-23 0,33 15 1,-8-19 2,2-10-2,3-10 4,1-4-2,-1-5 0,1-4-1,-4-1 1,-4-3 0,-7 3-3,-7 2 2,-7 2-3,-9 7 4,-6 4-2,-10 10 1,-4 10-2,-7 12-2,3 7-7,1 11-17,1 5-48,9 6-19,8 5-7,5-7-9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0:22.514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1259A5A-39F9-4A94-8331-036B3E096B44}" emma:medium="tactile" emma:mode="ink">
          <msink:context xmlns:msink="http://schemas.microsoft.com/ink/2010/main" type="writingRegion" rotatedBoundingBox="7506,10862 9113,12783 8986,12889 7379,10969"/>
        </emma:interpretation>
      </emma:emma>
    </inkml:annotationXML>
    <inkml:traceGroup>
      <inkml:annotationXML>
        <emma:emma xmlns:emma="http://www.w3.org/2003/04/emma" version="1.0">
          <emma:interpretation id="{35963BA5-BB24-4C66-8D10-D2052800D0B5}" emma:medium="tactile" emma:mode="ink">
            <msink:context xmlns:msink="http://schemas.microsoft.com/ink/2010/main" type="paragraph" rotatedBoundingBox="7506,10862 9113,12783 8986,12889 7379,109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00F7D9-F7E5-4F88-8CD5-A36E3BF2AE5E}" emma:medium="tactile" emma:mode="ink">
              <msink:context xmlns:msink="http://schemas.microsoft.com/ink/2010/main" type="line" rotatedBoundingBox="7506,10862 9113,12783 8986,12889 7379,10969"/>
            </emma:interpretation>
          </emma:emma>
        </inkml:annotationXML>
        <inkml:traceGroup>
          <inkml:annotationXML>
            <emma:emma xmlns:emma="http://www.w3.org/2003/04/emma" version="1.0">
              <emma:interpretation id="{2A625617-365A-4EB7-858F-18687B506019}" emma:medium="tactile" emma:mode="ink">
                <msink:context xmlns:msink="http://schemas.microsoft.com/ink/2010/main" type="inkWord" rotatedBoundingBox="7506,10862 9113,12783 8986,12889 7379,10969">
                  <msink:destinationLink direction="to" ref="{96890A9D-E35C-4707-BC4E-B9F4BE0F1CCB}"/>
                  <msink:destinationLink direction="from" ref="{96890A9D-E35C-4707-BC4E-B9F4BE0F1CCB}"/>
                </msink:context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is</emma:literal>
                </emma:interpretation>
                <emma:interpretation id="interp2" emma:lang="en-US" emma:confidence="0">
                  <emma:literal>"as</emma:literal>
                </emma:interpretation>
                <emma:interpretation id="interp3" emma:lang="en-US" emma:confidence="0">
                  <emma:literal>ons</emma:literal>
                </emma:interpretation>
                <emma:interpretation id="interp4" emma:lang="en-US" emma:confidence="0">
                  <emma:literal>ins</emma:literal>
                </emma:interpretation>
              </emma:one-of>
            </emma:emma>
          </inkml:annotationXML>
          <inkml:trace contextRef="#ctx0" brushRef="#br0">198 114 38,'0'0'40,"0"0"-3,0 0-6,0 0 0,-27 6-6,27-6 1,0 0-4,0 0-1,0 0-6,0 0-4,-12 30-1,12-30-5,0 0-1,15 27-3,-15-27 1,18 28-3,-18-28 3,27 27 1,-27-27 1,40 45-1,-40-45 1,39 54-2,-18-24 2,3 0-1,0-3 0,0 3-2,-24-30-1,36 37 2,-36-37 3,0 0-2,27 15 1,-27-15-1,0 0 1,-33-33 0,33 33-1,-45-55 1,12 19-5,0-6 3,-3-3-2,3 0 1,-4 0-2,4-1 2,-3 7 0,3 6 1,6 3-2,27 30 3,-45-36-1,45 36 0,0 0 0,-30-15 0,30 15-2,0 0 0,0 0 0,27 42 1,-9-15-1,3 0-2,0 9 2,3 6-1,0 1 2,0-1-5,0 3 2,0-6-7,7-3-3,-10-3-13,9-6-22,-30-27-44,48 28-3,-18-22 1,-30-6 77</inkml:trace>
          <inkml:trace contextRef="#ctx0" brushRef="#br0" timeOffset="876.023">713 744 40,'0'0'39,"0"0"-3,-3 27-5,3-27-5,15 36-3,-15-36-5,30 45-1,-30-45-3,43 42-4,-43-42-3,48 45-2,-21-18-1,3 6-2,-3 1 0,-3 5 0,0 0 0,0 0 0,-9-3 2,0-3 1,-15-33 0,13 42 1,-13-42-1,0 0 0,0 0 0,-34-33-1,16 3-2,0-3-2,0 0-1,0-6 1,3 3 1,-3 3 0,18 33 2,-36-49 1,36 49 0,-30-33 2,30 33 0,0 0-2,-33-21 2,33 21-2,0 0-1,0 0 0,27 48-2,-27-48-1,45 52-4,-21-25-5,9 3-12,-6-12-20,6-3-31,-3-3-16,-30-12-3,46 3 52</inkml:trace>
          <inkml:trace contextRef="#ctx0" brushRef="#br0" timeOffset="1522.0838">1442 1581 22,'-54'-12'37,"54"12"-1,-27 12-4,27-12-9,3 39 0,6-12-6,6 3 0,3 0-4,6 3-1,0 0-1,6-6-3,-6 1 1,6-4-5,-30-24 1,49 36-5,-49-36 3,30 24-3,-30-24 1,0 0 0,0 0 0,0 0 0,0 0 0,0 0 0,-43-48-1,43 48 2,-48-51-2,15 23 1,3-5-1,-3 6 3,6-6-1,0 9 1,27 24-1,-33-27-1,33 27 1,0 0-1,24 27-2,6-3-8,6 15-23,9 6-45,0-2-4,6 5-4,-17-15 76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0:26.271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 contextRef="#ctx0" brushRef="#br0">153-2 37,'-27'9'48,"27"-9"-7,0 0-4,0 0-5,0 0-6,0 0-6,0 0-2,18 33-5,-18-33-2,42 48 0,-18-21-1,3 4 0,1-7-2,-1 6-1,0-9-1,-27-21-2,45 33 0,-45-33-2,36 12 1,-36-12-2,0 0 0,0 0 1,0 0-1,0 0-1,0 0 1,-9-33 0,9 33-1,-51-30 0,18 15 0,-3-6 0,-7 3 0,4-4 0,0 4 1,0 0-1,6 0 0,0 9 0,33 9 1,-45-12-1,45 12 1,0 0 0,0 0 0,18 33 1,-18-33 0,60 36 1,-21-14-1,9 2 2,0-6 0,1 3 0,-4-6 0,-3 0 0,-6-3 0,-3-3-4,-3-6-6,-30-3-11,42-3-22,-42 3-38,21-36-16,-21 36-3,13-36 32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0:25.530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6890A9D-E35C-4707-BC4E-B9F4BE0F1CCB}" emma:medium="tactile" emma:mode="ink">
          <msink:context xmlns:msink="http://schemas.microsoft.com/ink/2010/main" type="inkDrawing" rotatedBoundingBox="8009,10938 9339,11631 9200,11898 7870,11204" semanticType="callout" shapeName="Other">
            <msink:sourceLink direction="to" ref="{2A625617-365A-4EB7-858F-18687B506019}"/>
            <msink:sourceLink direction="from" ref="{2A625617-365A-4EB7-858F-18687B506019}"/>
          </msink:context>
        </emma:interpretation>
      </emma:emma>
    </inkml:annotationXML>
    <inkml:trace contextRef="#ctx0" brushRef="#br0">161 3 45,'-33'-3'33,"33"3"-3,-33 0 3,33 0-2,-33 0 0,33 0-4,-27 6-4,27-6-2,0 0-6,-31 24 0,31-24-4,-3 34 0,3-34-3,9 42 1,-9-42-1,25 42 0,-25-42 2,39 42-3,-39-42 1,54 33-3,-24-18 3,6 3-2,3 0-1,3 0-1,4 0 1,-1 1-1,0-1 0,6 0 1,0 3-1,4 3 0,2 0 0,0 3 0,0 0-1,3 3 0,-2 3 1,-1 0-2,-6 1 1,0-4-1,-6-3-1,1-3 1,-7-3-1,-3-6 0,-6-3-1,-3-3 1,-27-9 0,39 12 0,-39-12-1,0 0 1,27 12 0,-27-12 0,0 0-1,0 0 1,0 0-3,-42 3 1,42-3-4,-51-21-3,18 3-1,-3-6-1,3 0 0,-10-3-1,10 0 2,-6 0 0,9 3 4,0 5 1,30 19 2,-48-27 0,48 27 1,-33-18 1,33 18-1,0 0 1,0 0-1,0 0 2,0 0 1,0 0-1,51 0 1,-18 6-1,3 3 0,6-3 0,-6 3 0,0-6-1,-5 3-2,-4-6-7,-27 0-10,39-12-20,-39 12-42,45-30-12,-45 30-4,45-42 43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4.09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7DF061B-F923-4F2F-82F9-7729AEC4C660}" emma:medium="tactile" emma:mode="ink">
          <msink:context xmlns:msink="http://schemas.microsoft.com/ink/2010/main" type="inkDrawing" rotatedBoundingBox="8177,4284 9121,6424 8948,6500 8005,4360" semanticType="scratchOut" shapeName="Other"/>
        </emma:interpretation>
      </emma:emma>
    </inkml:annotationXML>
    <inkml:trace contextRef="#ctx0" brushRef="#br0">202 37 55,'-8'-22'31,"8"22"4,0 0 2,0 0-2,-16-20 1,16 20-3,0 0 1,0 0-4,0 0-1,0 0-4,0 0-2,0 0-3,0 0-2,-6 20-1,6-20-3,4 31 0,-4-31 0,11 38-3,-7-18 0,5 6-3,-2-4 3,2 9-4,-3-6 3,5 3-4,-2-3 1,2 3 0,0-3-1,0 3 1,0-1-1,3-1 0,-3 1 0,0 4-1,2-2-1,-2 4 1,0-4-1,2 6 0,-1-2 0,1 2-1,0 3-1,0-3-1,1 1 0,-1 1-1,-2 1 1,2 2-1,0-5 0,1 0 0,-5-4 0,2 3 2,-3-6-2,3-1 1,-2-1 0,2-4 0,-2 3 0,2-1-1,0-2 4,0 0-3,0 3 3,0-3-3,0 0 2,1 2-2,-1-2 1,0 0-3,-3 0 0,4 3-1,-1-3 1,2 2 0,-2 0-1,2 1 0,-2 1 2,2 3 1,1-2-2,-1 3 2,-2 1-1,2 3 0,-2-1-1,0-2 2,0 0-2,1 0 1,-1-3 0,-3 1-1,3-2 0,1-1 1,-6-2-1,5-2 1,-2 3 0,-2-3 0,2-2 0,-9-20 0,11 35 0,-11-35 0,13 27-1,-13-27 2,6 22-2,-6-22 0,0 0 1,14 20-1,-14-20 1,0 0-1,0 0 1,0 0-1,0 0 2,0 0-1,0 0 0,0 0 1,0 0-1,0 0 1,0 0-1,0 0 0,0 0 0,2-27 0,-2 27 0,-9-22 0,9 22 0,-9-29 0,9 29 0,-9-35-1,9 35 0,-11-38-1,7 16 1,-3 2-1,1 0-1,-3-4 0,-2-5 1,-5-2 0,3-2 0,-7-4 0,-2-3 1,0-6-1,0-1 2,0 1-1,0 2 2,2 2 0,2 2 2,-2 0-1,2 2 1,3 3-1,-3 2 1,1-7 0,-1 5-5,-2-1 3,0-1-5,3 1 5,-3 3-4,-2-2 4,-1-3-3,4 5 3,-4 2 0,6-4 0,-3 2 0,2 0 0,0-3 2,5 3-4,2 0 3,-2 4-1,2 0-1,-2 3 1,2-3 0,-3 0-1,3-2 1,-6 0-1,3 1 0,-1-8 1,-1 0 0,1 3-1,2 0 1,-1 4-1,1 2 0,2 2 0,-2 3 1,2 4-2,0 0 2,11 20 0,-22-33 0,22 33-1,-23-31 0,23 31 3,-19-28-3,19 28 1,-18-25 2,18 25-1,-13-20-4,13 20 5,0 0-3,-14-24 0,14 24 0,0 0 1,0 0-4,-9-20 3,9 20 2,0 0-4,0 0 2,0 0-1,0 0 1,0 0-1,0 0 1,0 0-1,0 0-1,0 0-1,0 0-6,-8-24-8,8 24-15,0 0-34,0 0-41,0 0-9,20-13-2,-20 13-8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3.71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336 340 40,'0'0'23,"4"-34"2,-4 34-1,11-35-4,-11 35 0,12-22-2,-12 22 1,0 0-1,0 0 0,0 0-2,-20 7-1,0 6-1,20-13-1,-40 37-1,20-14-2,0-1-1,5 0-3,4-2-2,8 2 0,3-22-1,7 33-1,-7-33 0,29 20-2,-9-14 1,0-6-1,2-2 1,-2-4 0,-1-8-1,-19 14 2,29-42-2,-24 14 2,-1-6-1,-6-1-1,-7-5 1,-4 5 0,-7-3 1,-2 5-3,-3 4 2,1 7-1,-5 7 0,3 8 1,-1 9-1,5 7 0,2 7 1,3 8 1,-1 5-2,7 2 2,2 0-1,7 2 2,4-4-1,7-1 1,4-3-2,9-8 1,3-6 0,3-4-1,5-5 1,1-8-2,1-3 2,-2-9-1,0-2-1,-8-4 0,-1-5 0,-9 3 0,-6-5 0,-4 6 0,-8-3-2,-8 8 1,11 20 0,-37-31 0,10 24 0,3 5 0,-5 6-1,3 5 0,1 7 1,3 4-1,5 6 2,6-2-2,6 5 1,3 0 1,6 0-1,7-5 0,7-2 0,-18-22 2,47 27-3,-17-21 4,6-6-2,-1-6 1,3-3-1,-5-7 0,-2-6 1,-2-2-1,-12-5 0,-3-4-2,-10 0 2,-6 0-2,-7-3 1,-11 3-1,-2 2 1,-7 7-2,-2 2 0,-4 6 1,0 7 0,-1 7 2,1 9-2,6 6 2,3 9 0,3 5 2,6 8-2,3 0 0,6 5 1,5 2-2,6-4 2,3-1-2,5-3 1,5-8-2,4-4 3,2-6-1,9-8 0,2-5 0,4-10-1,1-6 0,2-7 0,-5-4 0,-4-7-1,-4 0 1,-12-2 0,-10 2 1,-12-3 0,-15 8-1,-9-1 2,-7 5-2,-8 7 2,-3 4-2,-4 2 3,2 9-2,1 4 1,8 7 0,2 5-2,4 8 2,8 3-1,8 1 0,2 8-2,9-1 3,7 1-4,6-3 4,7 2-1,5-6 0,6 0 0,7-7 1,2-5-1,9-3 0,4-10 1,0-4-2,7-7 1,-5-8-2,1-7 2,-8-7-1,-3-6 0,-12-3 0,-11-4 0,-10 2 0,-12-2 1,-13 7 1,-9 0-2,-7 8 1,-6 7 0,-3 11 0,-3 7 0,5 7 1,3 10-1,9 7 1,9 7 0,6 2-1,12 4 1,8-2-1,13 0-3,10-10-7,14 1-17,6-11-44,10-13-5,7-4-3,-11-21 19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6.9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283 336 57,'-36'13'25,"36"-13"0,-33 20-1,33-20-4,-24 27-4,24-27-2,-20 33-1,20-33-2,-11 31-2,11-31-1,2 26 0,-2-26-3,22 22 1,-2-17-2,6-3 0,5-4-1,7-5-1,-3-2 0,5-8-1,-7-3 0,-2-7-1,-6 1 2,-10-5-2,-6 2 0,-7-4-1,-9 4 0,-4 3 1,-6 6-1,-5 2 0,-3 7 0,-3 7 0,-3 8 0,-3 7 3,1 7-2,-2 6 2,4 3 0,0 6 2,7-2-1,4 4 2,9-6 0,11-1-1,9-3 0,11-5-1,8 0-1,10-9 0,4-5-2,9-4 0,-3-6 0,1-5-2,0-4 1,-7-7-1,-3-6-1,-10-3 2,-5 0-1,-10-6 0,-8 2 1,-12-3 0,-10 3 2,-8 0-2,-7 4 3,-9 7-2,-4 9 2,-7 8-1,0 8 2,-4 10 0,4 7 0,0 13 1,7 0-1,7 9 2,8-4-4,11 4 4,11 0-4,14-7 2,9-2-3,15-6 1,2-5-1,15-11-1,3-5 0,4-8-2,1-11 0,1-7-2,-2-9 1,-6-6-2,-3-7 1,-12-4 0,-10-1 1,-15-8 1,-11 2 1,-12-5 1,-14 10 0,-10 1 3,-11 14 0,-8 9 1,-5 15 1,-4 16 1,2 13 1,-1 17 0,8 7 0,6 12-1,11-1 0,12 7-2,17-7-2,15-2 1,14-7-3,13-6 0,8-9-2,12-11-2,5-9-2,1-9-1,-4-8-2,-4-12-1,-7-6 1,-11-7-1,-12-7 2,-12 1 1,-14-1 2,-10-2 2,-12 5 2,-9 2 0,-6 11 3,-7 6-2,3 7 2,-5 14 0,6 8-2,8 7-10,12 6-26,16 10-32,7-14-3,23 7 40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8.18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54 233 35,'-20'25'34,"7"-5"-3,4-1-3,7 4-4,6-4 0,-4-19-4,24 27-2,1-18-5,6-7-4,6-4-2,5-5-1,3-8-4,-3-3-1,0-6 0,-5-3-3,-6-4 1,-9-2-2,-6 0 0,-12-5 0,-8 3 0,-10 0-1,-12 6 3,-7 7-1,-5 6 2,-6 12 0,-5 6 1,5 14 1,-5 6 1,12 9 2,4 0 0,8 6 1,10-1-2,13 1 3,6-6-2,16-2-1,7-7-1,15-2-1,8-7-2,8-4 1,6-7-2,2-6-4,3-3 2,-7-8-1,-5-3-1,-13-6 1,-8-3 0,-14-6 1,-13 0 2,-16-3 1,-13 1 0,-13 0 2,-9 4 1,-11 6 2,-7 8-1,-4 8 2,-4 9-1,4 13 2,-3 5 0,19 13 0,1 0 0,18 6-1,14-1-1,17 1-1,16-4 0,15-6-1,18-5-1,6-7-1,14-6-3,4-9-2,3-2-2,-8-11-1,-6 0-2,-15-10-2,-11-1-4,-23-5-6,-17 5-6,-29-2-14,-18 1-23,-15 10-11,-22 2 31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9.6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445 382 45,'0'0'28,"-40"33"-4,18-8 1,-2 1-4,2 7-1,2-4-2,4 2-1,5-4-4,5-3-4,6-24-2,6 29-2,-6-29-2,29 4-2,-7-10 0,0-8-3,5-6 0,-3-6-3,1-5-1,-6-7-2,-1 3 1,-7-5-2,-4 7 1,-9-5 1,-7 12 1,-5 4 4,-8 11 0,0 9 3,-6 8 0,-1 12 2,0 6 0,5 9 0,2 5 2,6 2-3,5-3 3,11 1-2,7-9 0,6-3-2,7-8 0,6-9 0,5-5 0,0-8-1,5-10-2,-5-6 0,2-6-2,-9-9 0,-2-5-3,-11-7 0,-6-1 0,-8-8 0,-10 1 1,-5-2 0,-8 4 3,-3 2 1,-6 4 3,-3 12 1,-6 11 4,0 15 1,-7 13 2,2 18 2,-1 16 0,3 15 2,5 9 0,9 7-2,9-3-3,15 0 0,11-6-4,16-5 0,10-17-2,14-7-1,5-14-2,8-8 0,5-13-1,-5-12-2,3-8 2,-8-11-1,-5-7-1,-17-12 0,-6-1 0,-15-7 1,-11 5 1,-16 2 2,-11 6 0,-9 11 1,-9 10 3,-6 19 1,-7 11 1,3 16-1,1 13 1,12 8-1,4 10-2,13 4-6,11 2-12,20-4-37,16-13-22,24-1-6,9-26 40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0.85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505 232 16,'-31'33'67,"3"0"-43,5-2 4,8 4-4,6-6-5,9 4-4,2-6-3,7-5-2,-9-22-3,31 29-1,-11-27-4,7-4-1,1-7-4,1-9-1,2-4-4,-5-7 0,3-4-3,-11-7 0,-5 0-1,-8-6 0,-8 4 3,-10-2 2,-7 6 3,-4 7 3,-9 7 4,-3 11 2,-6 11 4,3 13 1,-6 11 2,6 11 3,3 4-3,5 8 2,9-1-5,7 4 2,10-6-4,10-2-1,6-9-3,11-2-1,2-11 0,9-5-2,0-9 0,5-6-4,2-7 0,-3-8-3,3-6 1,-9-10-2,-2 0 0,-11-11-1,-5 2 2,-11-9 2,-11 2 1,-6 1 4,-14 4 2,-6 6 5,-10 7 1,-5 13 3,-8 10 0,-4 10 1,3 9 0,-8 13 0,10 5-3,2 4-4,8 2-4,12-1-12,15-1-26,18 0-45,2-33-1,46 29 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1.90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260 56 1,'-40'29'0,"27"-2"19,-5-8 47,3 8-48,12 11 5,6-5 0,3 6-2,3-3-2,2-3-3,5-4-2,1-5-1,-17-24-3,40 31-2,-16-27-3,5-4-3,2-8-2,2-8-7,-2-4 1,0-9-4,-4-1 1,-7-8-2,-3 3 2,-12-5 3,-8 2 0,-10 1 3,-5 6 1,-6 4 6,-7 14 1,-4 6 3,-3 12 1,5 15 0,-2 6 2,8 12 1,3 1-1,8 8-1,8-5-2,10 2-1,7-4 0,8-9-2,8-5 0,6-8-2,6-9-1,5-7 0,5-9-3,-1-10-2,3-8-1,-10-3 0,-1-8-1,-14-3 0,-10-1 0,-14-11-1,-14 5 3,-17 1 1,-13 8 3,-7 1-1,-13 14 3,-4 9 0,-1 11 1,1 13-2,-1 9-4,12 6-15,10 5-36,19 7-27,10-16-3,29 4 37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5.31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425 175 1,'0'0'32,"-36"11"5,14-2-6,2 7-4,-6-3-1,4 7-4,-3 2 0,3 0-4,4 4-2,5-1-3,7 1 0,3-6-4,12 2-1,-9-22-2,33 29-2,-8-22-1,6-3-2,0-6 0,4-5-4,-2-4 1,-4-9-2,0 0 1,-7-6-1,-7-3-1,-4-4 1,-4 0 0,-9-3 1,-3 3 2,-6 2 1,-7 5-1,-6 4 2,-5 4 1,-8 9 0,-3 5 1,-6 6 1,-1 9 0,-1 9 0,1 6 2,5 5-2,7 3 3,8 1-3,10 2 0,8 1 0,9-5-1,13-6-1,7-3-1,11-4 1,4-9-4,7-7 2,0-8-2,7-7 0,-9-5-2,2-8-1,-14-7 1,-1-2-2,-12-7 3,-6 0-2,-9 1 3,-11-3-1,-7 0 4,-8 6 0,-3 5 0,-8 7 1,-3 6 2,-9 10 0,3 8-1,-1 6 2,5 12-3,7 6 2,4 3-8,13-1-17,12-1-53,17 5-8,-11-30-3,35 31 50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7.20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53 106 14,'-29'2'63,"29"-2"-24,0 0 1,0 0-6,0 0-6,-22 16-5,22-16-4,0 0-4,0 0-4,-4 22-4,4-22 2,0 0-4,0 0 0,28 20-4,-28-20 0,31-5-2,-11 1-1,2-5 1,3 0-2,-3-2 1,-2-2-2,-20 13 3,31-27-2,-31 27 1,13-22 0,-13 22 0,0 0 0,0 0 0,-29-15 1,29 15 0,-40 20 3,14-5 0,1 10 2,-1-1 2,6 7 0,2 2 1,7 0-1,7-2 0,8-2-2,12-3 1,4-8-3,8-3-2,3-10 0,5-5 0,-1-7-1,-2-6-1,-2-5-1,-7-8-2,-1 1 2,-10-5-2,-4 3 2,-7-6-2,-4 0 3,-5 2-1,-6 2 1,-3 3 2,-4 3-1,1 8 1,-6 4 0,3 4 1,0 7-1,22 0-3,-38 22-10,27-2-21,7 7-38,-5-7 0,14 6-5,-5-26 48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8.20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43 218 1,'-9'24'29,"9"-24"35,-13 29-23,13-29-13,0 0-7,42 13-6,-11-22-9,11-2 0,0-4-7,0-5-1,-2-7-1,-5 1-1,-4-5-1,-6 4 2,-10 1-1,-13-1 1,-2 3-1,-13 4 3,13 20 4,-40-20 2,9 18 5,-2 11 3,-7 2 1,0 9 2,-2 4 2,9 5 1,-2 4 1,8 0-2,8 0-2,10-2 0,13-2-3,12-5-2,15-4-3,13-9-3,9-4-4,11-9-5,7-3 1,-3-8-6,3-5 4,-9-4-5,-11-4 2,-18-1-1,-11-2 0,-20-1 4,-15-1-1,-16 4 7,-15 3-3,-14 6 8,-10 7 0,2 7 5,-7 4-2,9 8 2,2 6-2,11 3-1,11 1-4,16 2-11,17 0-19,7-20-60,18 24 3,17-22-10,3-15 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35.04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1484 0 24,'0'0'25,"0"0"2,0 0 1,-24 27-5,24-27 2,-24 37-7,6-17 7,5 4-7,-3 1 1,1-1-4,-3-2 1,5 3-4,-5-1-2,3 0 0,-5 3-1,0 1-1,-4 1 0,-1 2 0,-1 0-1,-1 0 1,-1 0-4,1 0 2,1-2-3,1-1 0,-1 1 0,6 2-2,-5 0 1,3 2 0,0 0 0,-4 3-1,1-3 1,-3 4 0,-1-6-1,0 5 1,-2-5-2,3 0 2,-1-3-2,0-1 3,3-1-2,-3-1 1,5-1-1,-1 0 1,1 1 0,0-1-1,1 5 3,-1-3-3,-2 1 2,1-1-2,1-4 2,2 3-6,0-3 5,2-5-4,0 1 0,20-18-2,-33 33 4,33-33-3,-33 33 3,33-33 1,-40 36 0,18-14 0,0 0-1,-3 2 0,1 1 0,4-1 0,-2 0-1,4 1 0,3-6 0,2 1 1,13-20-1,-20 36 1,20-36 0,-16 28 0,16-28 0,0 0 0,-17 25-2,17-25-2,0 0-9,0 0-10,0 0-26,0 0-38,6-36-6,-6 36-2,0-48 72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6.522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D6AF994-131E-480B-B76B-5DB683C92C62}" emma:medium="tactile" emma:mode="ink">
          <msink:context xmlns:msink="http://schemas.microsoft.com/ink/2010/main" type="inkDrawing" rotatedBoundingBox="3768,9842 5552,7066 5632,7117 3848,9894" semanticType="callout" shapeName="Other">
            <msink:sourceLink direction="with" ref="{FCC26165-23B7-4780-9CCC-AEFD156ED49D}"/>
          </msink:context>
        </emma:interpretation>
      </emma:emma>
    </inkml:annotationXML>
    <inkml:trace contextRef="#ctx0" brushRef="#br0">1693 47 53,'0'0'41,"25"-22"-6,-25 22-2,0 0-5,22-27-2,-22 27-2,0 0-3,0 0-2,0 0-2,20 5 0,-20-5 1,0 22-2,0-22-1,-7 31-1,7-31-2,-18 40 0,7-18-3,0 2-1,-4 0-3,1 3 1,-1-1-2,-3 1 1,1-1-2,-1 1 2,-2 4-1,0 0 2,-4 2 0,4 2 0,-7 1 0,3 1 0,0 3-1,-1 2 0,1-4-2,2 4 0,-2-3-1,2 1 0,-1 0-1,-1 0 2,0-3-2,-3 3 3,1 2-1,-1 0 0,-4 0 2,3 0-3,-1-2 2,5 0-2,-3-3 1,5 1-3,0-5 2,0-2-1,4 0-2,-2 2 2,-2 2-2,2 1 2,-4 1-2,-1 1 2,1 6-2,-2-2 1,-1 5-1,1-3 2,1-2-2,1-2 1,0 2 0,2-5 0,-1-4 0,4 0 1,-1-4-1,0 0 1,0 0-1,0-3 1,0 3-1,-2 0 1,2-1-1,-2 3 0,0-2-1,2 0 1,-2 2 3,2 0-2,-2 0 2,2 0-2,-4-1 4,2 4-4,-3-1 5,-1 2-5,-3-2-1,2 3 0,-1-3 1,3 0-1,1-2-1,4 0 1,0-2-1,5-5 1,2 0 0,2-4-1,11-20 1,-16 31 0,16-31-1,-7 20 2,7-20-1,0 0 0,0 0 0,0 0-2,0 0-4,0 0-6,0 0-11,9-24-17,11 4-36,0-9-38,2-11 0,7 0 0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8-15T02:36:41.98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4.09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202 37 55,'-8'-22'31,"8"22"4,0 0 2,0 0-2,-16-20 1,16 20-3,0 0 1,0 0-4,0 0-1,0 0-4,0 0-2,0 0-3,0 0-2,-6 20-1,6-20-3,4 31 0,-4-31 0,11 38-3,-7-18 0,5 6-3,-2-4 3,2 9-4,-3-6 3,5 3-4,-2-3 1,2 3 0,0-3-1,0 3 1,0-1-1,3-1 0,-3 1 0,0 4-1,2-2-1,-2 4 1,0-4-1,2 6 0,-1-2 0,1 2-1,0 3-1,0-3-1,1 1 0,-1 1-1,-2 1 1,2 2-1,0-5 0,1 0 0,-5-4 0,2 3 2,-3-6-2,3-1 1,-2-1 0,2-4 0,-2 3 0,2-1-1,0-2 4,0 0-3,0 3 3,0-3-3,0 0 2,1 2-2,-1-2 1,0 0-3,-3 0 0,4 3-1,-1-3 1,2 2 0,-2 0-1,2 1 0,-2 1 2,2 3 1,1-2-2,-1 3 2,-2 1-1,2 3 0,-2-1-1,0-2 2,0 0-2,1 0 1,-1-3 0,-3 1-1,3-2 0,1-1 1,-6-2-1,5-2 1,-2 3 0,-2-3 0,2-2 0,-9-20 0,11 35 0,-11-35 0,13 27-1,-13-27 2,6 22-2,-6-22 0,0 0 1,14 20-1,-14-20 1,0 0-1,0 0 1,0 0-1,0 0 2,0 0-1,0 0 0,0 0 1,0 0-1,0 0 1,0 0-1,0 0 0,0 0 0,2-27 0,-2 27 0,-9-22 0,9 22 0,-9-29 0,9 29 0,-9-35-1,9 35 0,-11-38-1,7 16 1,-3 2-1,1 0-1,-3-4 0,-2-5 1,-5-2 0,3-2 0,-7-4 0,-2-3 1,0-6-1,0-1 2,0 1-1,0 2 2,2 2 0,2 2 2,-2 0-1,2 2 1,3 3-1,-3 2 1,1-7 0,-1 5-5,-2-1 3,0-1-5,3 1 5,-3 3-4,-2-2 4,-1-3-3,4 5 3,-4 2 0,6-4 0,-3 2 0,2 0 0,0-3 2,5 3-4,2 0 3,-2 4-1,2 0-1,-2 3 1,2-3 0,-3 0-1,3-2 1,-6 0-1,3 1 0,-1-8 1,-1 0 0,1 3-1,2 0 1,-1 4-1,1 2 0,2 2 0,-2 3 1,2 4-2,0 0 2,11 20 0,-22-33 0,22 33-1,-23-31 0,23 31 3,-19-28-3,19 28 1,-18-25 2,18 25-1,-13-20-4,13 20 5,0 0-3,-14-24 0,14 24 0,0 0 1,0 0-4,-9-20 3,9 20 2,0 0-4,0 0 2,0 0-1,0 0 1,0 0-1,0 0 1,0 0-1,0 0-1,0 0-1,0 0-6,-8-24-8,8 24-15,0 0-34,0 0-41,0 0-9,20-13-2,-20 13-8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6.522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1693 47 53,'0'0'41,"25"-22"-6,-25 22-2,0 0-5,22-27-2,-22 27-2,0 0-3,0 0-2,0 0-2,20 5 0,-20-5 1,0 22-2,0-22-1,-7 31-1,7-31-2,-18 40 0,7-18-3,0 2-1,-4 0-3,1 3 1,-1-1-2,-3 1 1,1-1-2,-1 1 2,-2 4-1,0 0 2,-4 2 0,4 2 0,-7 1 0,3 1 0,0 3-1,-1 2 0,1-4-2,2 4 0,-2-3-1,2 1 0,-1 0-1,-1 0 2,0-3-2,-3 3 3,1 2-1,-1 0 0,-4 0 2,3 0-3,-1-2 2,5 0-2,-3-3 1,5 1-3,0-5 2,0-2-1,4 0-2,-2 2 2,-2 2-2,2 1 2,-4 1-2,-1 1 2,1 6-2,-2-2 1,-1 5-1,1-3 2,1-2-2,1-2 1,0 2 0,2-5 0,-1-4 0,4 0 1,-1-4-1,0 0 1,0 0-1,0-3 1,0 3-1,-2 0 1,2-1-1,-2 3 0,0-2-1,2 0 1,-2 2 3,2 0-2,-2 0 2,2 0-2,-4-1 4,2 4-4,-3-1 5,-1 2-5,-3-2-1,2 3 0,-1-3 1,3 0-1,1-2-1,4 0 1,0-2-1,5-5 1,2 0 0,2-4-1,11-20 1,-16 31 0,16-31-1,-7 20 2,7-20-1,0 0 0,0 0 0,0 0-2,0 0-4,0 0-6,0 0-11,9-24-17,11 4-36,0-9-38,2-11 0,7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8.225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48-3 41,'0'0'39,"-22"7"-1,22-7 0,0 0-7,0 0-4,-5 20-2,5-20-2,-2 20 0,2-20-3,-4 28 0,4-28-2,-2 38 0,-5-18-2,9 4 0,-6 0-1,4 1-1,-5-1-2,10 5 1,-7-3-2,6 7-1,-4-4-1,4 4 0,-1 0-2,3 3 0,-4-1-1,3 5 0,-3-2-2,0-1 0,-2 3-1,5-3 1,-5 8 0,2-3-1,-2 0 2,2 0-2,0 0 3,1 0-2,-1 0 2,0 2-3,0-4 1,0 4-1,1 0-2,-3 2 1,2 1-1,-2 2-1,2 1 0,-2 1 0,0 0 0,2-2 0,-2 2 0,2-3 0,-2 1 0,3-1 1,-1-3-2,0-1 2,-2-2-1,0 0 1,0-2 2,0-1-1,0 6 1,-2-3-1,0-3 4,-1 1-5,3-2 5,-2-1-5,0-4 1,0 1-2,0-10 2,2 0-2,0-2-2,0-2 2,0 2-1,2-2 2,-2 0-2,2 0 1,-2-20-1,4 35 1,-4-35 0,5 36 1,-5-36-1,4 33 0,-4-33 0,7 29 0,-7-29 0,4 22 0,-4-22 0,0 0 1,0 0-1,7 22-1,-7-22 0,0 0-2,0 0-3,0 0-7,0 0-11,13-38-23,-13 38-56,33-40-16,-8 7-3,1-9-1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3.374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-8 0 25,'0'0'40,"0"0"2,-2 24-4,2-24-4,0 0-6,7 26-2,-7-26-2,11 22-2,-11-22-3,15 27-2,-15-27-1,20 29-1,-20-29 0,24 33-1,-10-11-1,-14-22-1,33 42-2,-18-18 1,5 3 0,-4 4-2,4 2-1,-3-2 0,3 6 0,-2-1-1,0 1 0,-1-1-2,3 4 1,-2-5-1,2 0 0,0-2-2,-1 1 1,4-6-1,-4 5 1,4-4-3,-1 0 2,-2-3-2,2 3 1,-2 4 1,-1-4-1,4 4 0,-4-2-1,1 5 4,-2-1-3,4-2 1,-2 5-1,2-7 0,0 6-1,0-4 1,0-2-2,1 5 0,1-3 1,-2 2-2,0-2 2,0 0-1,-2 3 0,0-3 0,2 0 0,0 5 0,0-3 1,-2 0 1,2 3-1,-2 0 1,0-1 0,-5 1-1,1 2 2,-3-3-1,0 1 0,-1-1-1,-1 1 1,-5-1-2,3-1 2,0-1 2,2 1-3,-2-3 3,2-2-4,2 4 3,-2 0-2,0-1 4,2-4-5,-4 1 3,2-2-3,-2 0 1,0-3 0,0-4 0,-2 1 0,-1-1-2,1 0 2,-1 0-3,1-2 3,4 2-1,-4-2 1,2 2-1,-3-2 0,3 0 0,2 0 1,-4-1 0,2 1-1,-9-20 1,11 36-1,-11-36 1,8 33 1,-8-33-1,7 35 0,-7-35-1,5 36 0,-3-16 1,-2-20 0,9 33-1,-9-33 0,8 26 0,-8-26-1,0 0-2,9 22-3,-9-22-7,0 0-10,7 25-14,-7-25-34,0 0-47,0 24-3,0-24 2,0 20 29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1.87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47 495 16,'0'-22'28,"0"22"-2,-2-22-4,2 22 1,0-22-2,0 22 0,-2-25-4,2 25-2,-2-19-2,2 19-1,-3-23 0,3 23-3,-4-19 0,4 19-2,-5-27 0,5 27-1,-4-31 0,4 31-1,-4-33 0,1 13-1,3 20-1,-6-29 1,6 29-1,-7-26 0,7 26-1,-4-20 0,4 20 0,-2-20-1,2 20 0,4-20-1,-4 20 1,9-22-1,-9 22-2,13-24-3,-13 24-7,22-25-12,-22 25-29,16-26-27,-16 26-2,17-20 35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7.692"/>
    </inkml:context>
    <inkml:brush xml:id="br0">
      <inkml:brushProperty name="width" value="0.1" units="cm"/>
      <inkml:brushProperty name="height" value="0.1" units="cm"/>
      <inkml:brushProperty name="color" value="#FF0000"/>
      <inkml:brushProperty name="fitToCurve" value="1"/>
    </inkml:brush>
  </inkml:definitions>
  <inkml:trace contextRef="#ctx0" brushRef="#br0">-8 8 49,'5'-19'34,"-5"19"0,0 0-2,0 0-5,0 0-4,0 0-3,22 6 0,-22-6-1,20 7-1,-20-7-2,33 4-2,-9 1 0,-4-5-1,7 4-2,-5-2 0,9 5-2,-9-3 0,4 3-2,-4 2 1,1 0-2,-4 2 0,4 0 0,-1 2-1,2 0 2,0 3-1,7-1 0,2-2-1,7 7 1,4-4-1,3 4 1,1-3-3,5 6 0,-2-4-1,2 6 0,-4-3-1,-3 2 1,3 0-2,-3 1 1,-1-1 0,1 0 0,0 1-1,3-1 0,-2 0-1,-3 1 1,2-1-1,-4 2 1,0-1-2,0 1 2,-4 1 0,2-3 0,-5 5 1,5 2-1,-1-2 3,3-1-2,-2-1 2,0-1-3,0 1 2,-5-1-1,5-6 1,-2 0-1,-3 2-1,2-2 0,-1 0 0,4 0 1,-1 4-1,3-2 1,-2 0-2,2 3 1,-2-1-1,0 0 2,0 3-2,-1-1 3,1 1-1,-2 0 1,-1-1-1,3 1 0,-2-1 1,-1 1-1,1-1 0,-3 1 0,-2-1 0,3 1 1,-5-3-1,2 0 1,-2 1-2,2-1 2,0 0-2,0 1 2,0-1-2,3 0 1,-3-2 0,2 3 1,1-3-2,-3-2 2,0 0-1,0-1 1,-4-1-1,2 2 1,-5-5-1,3 3-1,-3-2 3,1-3-2,-3 2 0,3-1 0,-3-1 0,0 0 1,1-2 2,-1 0-2,0 3 1,1-1 0,1 2 0,3 1 0,0-1 4,-1 3-6,1-3 3,2 3-3,-4-2 1,1-1-2,-1-4 4,-3 2-5,1-2 2,-1 3-1,2-1 0,1 0 0,-1 3 0,1-3 0,-1 2 0,1-1 0,-3-1-1,-2-2 2,-2 0-1,-20-11 0,36 20 0,-36-20 0,31 18 0,-31-18 0,31 17 0,-31-17-1,31 18 1,-31-18 0,30 13 0,-30-13 0,29 11 1,-29-11-2,31 13 1,-31-13 0,31 18-1,-31-18 2,35 18-3,-35-18 3,34 20-2,-34-20 2,26 15-1,-26-15 0,20 11 0,-20-11-1,0 0 0,0 0-2,0 0-1,16 22-2,-16-22-1,0 0-3,0 0-3,4 22-6,-4-22-11,0 20-22,2 0-50,-2-20-1,-22 29-6,22-29 13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9.520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43 10 131,'0'0'40,"-24"-11"-6,24 11-4,0 0-3,-20 0-3,20 0-1,0 0-2,11 35-1,-11-35 1,22 40-1,-11-16 1,11 5-2,-4 0-2,9 4 0,-5 0-2,6 7-2,-3-3-2,3 10 2,1-3-3,2 4 1,0-1-2,4 6 1,-1-4-2,5 4 0,3-3-2,5 1 1,-1-2-2,3 0 0,-1 1 5,-1 1-6,-3-4 4,0 1-4,-4-4 5,-2 3-6,-5-3 5,0 0-6,-2-2-1,2 2 2,-4 1-2,2 1 1,-5-2-1,3 5 1,0-3-1,-1 3 1,1 2-1,0-3 1,0-1-2,-1-1 2,6 1-2,-1-3 2,0-2-1,2-5 0,-2-1 0,1-5 1,-3-2-2,-3-5 1,-3-4 0,-3-3-1,-22-17 1,28 25 0,-28-25-2,0 0 2,25 24-1,-25-24 0,0 0 0,0 0 1,17 20-2,-17-20 0,0 0 2,0 0-1,0 0 0,0 0-1,22 15-2,-22-15-6,0 0-10,0 0-18,25-4-33,-25 4-48,15-22 0,-10-2-6,-1-10 2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7:00.818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 contextRef="#ctx0" brushRef="#br0">48-10 37,'0'0'69,"-24"0"-24,24 0 1,0 0-8,-24 20-6,24-20-5,4 26-2,-4-26-1,18 36-1,0-16-3,-18-20 1,37 37-1,-17-17-2,7 5 0,-5-3-2,4 6-1,-4-3-3,5 8 1,-5-2-4,2 2 1,-2 0-3,3 5 1,-3-1-2,2 3 0,5 0-2,2 2 2,0 0-2,4 2 2,-2-4-1,5 2 0,-3 4 6,-2-2-6,-4-4 5,2 0-5,-7-2 4,1-3-5,-6-2 5,4 0-6,-1-6-2,-2-1 3,2 1-2,0 2 1,2-3-2,0 3 1,1 0-1,1-3 1,3 3-2,0 0 1,2-1 0,0 1-1,0 0 0,-1 2 0,1 0-1,0 0 1,-2-1-1,-2-1 1,-1 0 0,-4 2 1,0-2-1,-2-3 1,0-2 0,-2 1-1,-1-1 0,1-4 1,0 2-1,0 0 1,-1-2 0,-1 0-1,-16-20 1,31 35 0,-31-35 0,28 31 1,-28-31-1,25 27 0,-25-27-1,24 26 3,-24-26-2,27 25 1,-27-25-1,33 22 0,-33-22 0,31 17-1,-31-17 2,26 9-3,-26-9 1,0 0 0,20 0 2,-20 0-2,0 0-2,-2-22-2,2 22-4,-13-22-8,13 22-15,-23-24-26,23 24-59,-26-16-7,26 16 1,-44-17-5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40:16.532"/>
    </inkml:context>
    <inkml:brush xml:id="br0">
      <inkml:brushProperty name="width" value="0.00882" units="cm"/>
      <inkml:brushProperty name="height" value="0.00882" units="cm"/>
      <inkml:brushProperty name="fitToCurve" value="1"/>
    </inkml:brush>
    <inkml:brush xml:id="br1">
      <inkml:brushProperty name="width" value="0.00882" units="cm"/>
      <inkml:brushProperty name="height" value="0.00882" units="cm"/>
      <inkml:brushProperty name="color" value="#00B0F0"/>
      <inkml:brushProperty name="fitToCurve" value="1"/>
    </inkml:brush>
    <inkml:brush xml:id="br2">
      <inkml:brushProperty name="width" value="0.1" units="cm"/>
      <inkml:brushProperty name="height" value="0.1" units="cm"/>
      <inkml:brushProperty name="color" value="#DDDCD0"/>
      <inkml:brushProperty name="fitToCurve" value="1"/>
    </inkml:brush>
  </inkml:definitions>
  <inkml:trace contextRef="#ctx0" brushRef="#br0">-776-364 35,'0'0'88,"4"-20"-2,-4 20-35,0 0-15,0 0-2,11 26-10,-2-6-2,-9-20-2,16 44-2,-10-17-2,5 6-1,-4 0 1,4 3-4,-6-3 5,3 2-6,-3-2 3,1 3-3,-6-10 3,5 1-4,-5-7 1,0-20-3,2 33-2,-2-33 1,0 0-1,0 0-2,0 0 0,0 0 0,-18-33-4,14 4 2,0-11-1,1-4-1,1-5-2,4 1 2,1-1-3,3 5 4,1 0-2,4 4 2,2 7-2,3 4 2,1 2 1,3 8-1,2 1 0,5 2 0,-1 5 0,1 5 0,4 4-1,2 4 2,0 4-2,0 3 0,-2 4 1,-2 3-1,-2-1 1,-5 7 0,-5-2 1,-6 0 1,-6 2 0,-5-2 2,-9 0-1,-4 0 1,-7-2-1,-5-3 1,-3 1-1,-1-5-1,-2-2-1,2-3 1,1 1-2,5-5 1,4 0-2,19-2 1,-25 2-2,25-2 1,0 0 0,0 0-1,0 0 4,0 0-4,38 12 2,-14-10-1,9 4 0,3 1-1,-1 2 4,5-5-3,2 7-1,-2 3 2,-3-1 0,-4 2 0,-2-1 1,-6-1-1,-3 2 1,-22-15-1,31 31 3,-27-11-1,-4 0 2,-4 0-1,-12 0 2,-2 2 0,-8-2-1,-5 2 1,-7-4-1,1-3-1,-7-4-1,2-2 0,0-5-2,0-4 0,2-2-1,0-4-2,5 3-8,-3-6-12,14 16-31,-12-9-79,12 6-3,-2-6-5,4 0-5</inkml:trace>
  <inkml:trace contextRef="#ctx0" brushRef="#br1" timeOffset="-131306.971">0 0 96,'0'0'102,"0"0"3,0 0-36,0 0-29,0 0-2,0 0-7,0 0-6,11 23-2,-11-23-2,0 0 0,24 24 1,-24-24-4,0 0-1,0 0-2,25 26 0,-25-26-3,0 0-2,0 0-3,22 20-1,-22-20-1,0 0-2,0 0 0,24 22 0,-24-22-1,0 0 0,20 27 1,-20-27 0,13 26-1,-13-26 1,16 31-1,-16-31 0,15 38-1,-6-18 0,-9-20-1,13 35 0,-13-35-2,13 27 3,-13-27-1,0 0 1,14 20-1,-14-20 0,0 0 1,0 0 0,0 0 0,-3-27 0,3 27-1,-11-37 0,5 12 1,-1-4-1,-2-1 0,0-4-1,1 6 1,-1 1-1,2 3 1,7 24-1,-11-33 0,11 33 1,0 0 0,0 0 1,0 0-1,0 0 1,-4 20-2,4-20 2,6 39-1,-1-14-1,1 1 1,-1 5 0,1-2 0,1 0 1,0-1-1,-1-3 1,-1-1-1,-5-24 1,9 31 0,-9-31 2,0 0-2,0 0 1,0 0 0,2-40-1,-7 11 2,-1-4-2,-1-7 1,-4 1-3,2 1 3,0 3-3,1 4 2,-1 6-1,9 25 1,-9-30-1,9 30-1,0 0-2,0 0-4,0 0-4,0 0-10,0 0-14,-5 37-30,5-37-68,-2 24-6,2-24 4,2 20-2</inkml:trace>
  <inkml:trace contextRef="#ctx0" brushRef="#br1" timeOffset="-134472.7622">108 111 55,'0'0'50,"0"0"-15,0 0-1,0 0-2,0 0-4,0 0-2,20 24-2,-20-24-3,0 0-4,0 0-2,11 20 0,-11-20-4,0 0 1,11 27-1,-11-27-1,7 22 0,-7-22-2,9 26 0,-9-26-1,8 31-1,-8-31-1,12 31 0,-6-11-2,-6-20 2,13 31-1,-13-31-2,14 29 1,-14-29-2,15 26-2,-15-26-4,16 20-6,-16-20-8,0 0-13,24 13-19,-24-13-39,0 0-2,9-24 1,-9 24 21</inkml:trace>
  <inkml:trace contextRef="#ctx0" brushRef="#br1" timeOffset="-133402.9956">210 195 21,'-16'-22'79,"16"22"4,-20-18-4,20 18-37,0 0-5,-28-20-6,28 20-5,0 0-2,0 0 1,-18-20-1,18 20 2,0 0-2,0 0-3,0 0-2,0 0-3,0 0-1,0 0-4,0 0-1,0 0 0,0 0-2,0 0-2,0 0 1,-7 29-1,7-29-1,9 24 0,-9-24-1,9 29-1,-9-29 1,11 36 0,-4-14-1,2 2 0,-1-2 0,1 7 0,0 2 0,2 0-1,-2 2-1,2 0 1,-2-2-1,0-2 0,-3 2 0,1-7 0,0-4-2,-7-20-2,13 29-1,-13-29-5,0 0-5,0 0-6,18-23-10,-21-5-12,3 28-13,5-47-20,1 25-27,-8-2-11,4 4 4,-2 20 4</inkml:trace>
  <inkml:trace contextRef="#ctx0" brushRef="#br1" timeOffset="-130418.585">559 911 27,'-7'-29'99,"7"29"-1,-8-33 4,8 33-59,-11-29-4,11 29-7,-5-22-7,5 22-3,0 0-2,-9-26 1,9 26-1,0 0-2,0 0 0,0 0-2,0 0 0,0 0-3,5 29 0,-5-29-4,9 35-1,-3-15-1,3 4 0,0-2-3,2 3 0,-2-3 0,0-2-2,-9-20 1,17 28 0,-17-28 0,0 0 1,0 0-1,0 0 0,0 0-1,9-28 1,-13 5 1,-1-3-3,-1-1 1,-1-1 0,0-1-1,1 5 0,-1 4 1,7 20-1,-9-29 0,9 29 1,0 0 0,0 0 0,7 38 1,0-14 0,-1 7-1,3 4 2,2 3-1,0 2 0,0-5 2,-2-2-3,0-6 2,0-5-1,-9-22 1,11 28-1,-11-28 1,0 0-1,0 0-4,9-35 3,-12 11-3,3-1 2,-4-5-2,2-6 0,-3 3 0,-1 0-1,-1-5 4,0 3-2,1 2 0,-3 0 0,2 8 0,1 3-2,6 22-3,-9-26-7,9 26-9,0 0-17,2 39-29,-11-16-73,16 12-1,-7 0-1,4 9 5</inkml:trace>
  <inkml:trace contextRef="#ctx0" brushRef="#br1" timeOffset="-129424.9916">886 1813 78,'-2'-44'90,"-2"19"-32,4 25 3,-3-37-7,3 37-4,-4-33-4,4 33-5,-2-22-4,2 22-6,0 0-5,0 0-5,-7-23-4,7 23-2,0 0-2,0 0-3,0 0-1,13 25-1,-13-25-1,14 40 0,-6-16-2,4 9-1,-1 0 0,2 0 0,-2 1-2,0-4 1,-2-5 0,0-5-1,-9-20 0,8 22 1,-8-22-1,0 0 1,3-29 0,-8 2-2,1-6 2,-5-6-2,2-1 0,-4-4-1,2-1 1,-2 6-1,0 3 0,3 5 1,1 7-1,7 24 2,-9-33-1,9 33 0,0 0 0,0 0 1,7 24-1,-1 0 0,1 5 0,2 7-1,0 1 2,2 3-1,-3 0-1,4-3 1,-4-1 0,3-5 0,-2-5-2,-2-4 2,-7-22-1,13 27 0,-13-27 0,0 0 2,0 0-2,5-33 0,-10 4 1,-1-7-1,-3-6 1,-2-8-2,-5-6 3,-2-1-3,1 2 2,-1 6-2,0 7 2,5 9-1,2 9 0,11 24 0,0 0 0,0 0-1,0 46 1,9-8 1,2 6-2,2 7 3,3 4-3,-1-2 2,1-2-2,-1 0 1,1-5-1,-3-6 2,-2-3-2,0-6 1,0-6 0,-11-25-3,16 35-3,-16-35-8,0 0-11,0 0-19,0 0-31,4-35-62,-4 12-1,-7-1 1,3 2 4</inkml:trace>
  <inkml:trace contextRef="#ctx0" brushRef="#br1" timeOffset="-128827.5576">1231 2620 1,'0'0'89,"0"0"4,0 0-15,15 22-27,-15-22-1,0 0-9,3-25-5,-3 25-2,2-24-4,-2 24-4,2-26-2,-2 26-4,0-22-3,0 22-5,0 0 0,0 0-4,0 0 1,0 0-3,0 0 0,0 0-1,18 28-1,-12-3 1,3-1-1,0 7 0,0-2-1,0-1 1,-3-1-1,3-7 1,-9-20 0,9 22 0,-9-22 1,0 0 0,2-38-1,-4 10 0,-2-8 0,-3-6-1,0-4 0,1 2-2,-1 2 1,-2 2-1,3 4 0,-3 5 0,2 9-3,1 2-4,6 20-6,0 0-15,0 0-24,-20-6-57,20 6-27,0 0 0,-11 29-2</inkml:trace>
  <inkml:trace contextRef="#ctx0" brushRef="#br2" timeOffset="-252036.0824">-1463-3213 5,'0'0'29,"4"-25"-3,-4 25 1,4-24-1,-4 24 1,3-31-1,-3 31 1,-3-29 0,3 29-2,-8-26-1,8 26-3,0 0 1,-20-20-5,20 20-1,-27 0-3,27 0 0,-35 15-2,15-1-1,0 3-1,-2 3 0,2 5 0,-4 1-2,6 3 1,-2-3-2,5 5 1,-3-4 0,3 2 1,3-5-1,6 2 0,1-6 0,5 2 0,0-22-1,14 36 0,-14-36-1,31 31 0,-9-18-1,6-2 0,3-2-1,5-5-1,1-2 1,1-4-1,2-4-1,2-5 0,-5-5 1,-1-2 0,-8-4-1,-1 0-1,-7-4 1,-3-3 1,-8-2-1,-6-2-1,-6 0 2,-3 2-3,-8-2 4,-3 2-3,-5 2 2,-5 5-3,1 4 2,-5 4 0,-2 7 0,-3 3 0,3 8-1,-2 7 1,-1 2 0,3 9 1,0 6 0,4 3 0,3 4 0,4 3 1,4 1 0,5-2 0,4 1 0,7-3 1,2-4 0,8-3-1,1-1 0,5-3 1,8-7-1,2 1 0,7-8 0,2-1 0,5-7-2,-1-4 2,3-5-1,0-7-1,-7-4 1,0-6-1,-6-5 0,-5-4-1,-7-5 3,-4-4-4,-9 2 3,-8 0-2,-7 0 1,-7 6-2,-9 5 2,-4 7-1,-3 9-1,-6 8 1,0 7-2,3 9 2,3 11-1,3 4 2,4 7-4,7 6 3,2 1-1,12 2 1,1 0-1,7-1 0,7-3 0,1-3 0,8-7 2,2-1 0,4-5-1,2-5 1,2-6-1,3-5 1,0-4 0,2-6-1,-2-5 1,-3-7 0,-4-6 0,-4-3 0,-5-4 0,-6-4 0,-5 0 0,-6-1-2,-3 5 2,-6 2-1,-3 5 1,16 24-1,-37-31 0,15 29 0,-1 4 0,-1 7 0,0 4-1,2 5 1,0 4-2,4 2 2,0 5-2,3 0 3,6 0-3,2-1 2,7 1-1,0-5 1,7-1-1,0-4 0,-7-19 0,31 23-3,-12-15-5,-19-8-9,42 3-12,-42-3-32,29-11-41,-29 11-6,-11-23 0,-13 6-6</inkml:trace>
  <inkml:trace contextRef="#ctx0" brushRef="#br0" timeOffset="-2209.0005">-2027-2944 15,'0'0'73,"0"0"3,0 0-4,-7 22-39,7-22-7,-2 29-3,2-29-7,2 35-1,-2-35-1,3 40-1,-3-40 0,2 38-1,-2-38 0,0 35 0,0-35-2,0 33 1,0-33-3,0 29 2,0-29-2,0 20 3,0-20-1,0 0 1,0 0-2,0 0 2,0 0-1,0 0-2,0 0 0,-7-22-2,7 22-1,0-33 0,2 13 0,1-2-2,-1-3 2,2-1 0,1-1 1,-1 1-2,0-3 2,3 3-1,-3-5 0,3 2 0,2-2 0,0 0-2,0-2 1,4-2-1,2 1-1,3-1 1,0 2 0,2 2-1,0 7 1,2 1-1,-22 23 2,37-30-1,-37 30 1,31-18-2,-31 18 1,29-2-1,-29 2-2,24 4 2,-24-4-2,20 13 2,-20-13-2,20 29 2,-20-29-1,18 40 0,-14-18 2,1 2-2,1 3 1,-1 2-1,-1-1 0,-2 1 1,0 0-1,1-1 0,-1-1 0,0 0 0,0-1 0,0 1 0,3-3-1,-3-2 1,3 0-1,-3 0 2,0-2-2,2 0 2,-4-20-1,5 33 1,-5-33-2,4 33 0,-4-33 0,5 29 0,-5-29 0,4 27-1,-4-27 2,0 0-2,11 24 0,-11-24-1,0 0-2,0 0-3,0 0-6,0 0-6,0 0-10,2-24-14,-2 24-20,-2-27-40,2 27-10,-4-27-3,4 27 8</inkml:trace>
  <inkml:trace contextRef="#ctx0" brushRef="#br0" timeOffset="-1569.5168">-1892-2930 75,'0'0'95,"-22"-5"5,22 5 1,0 0-45,-27-13-5,27 13-11,0 0-9,20-5-5,-20 5-6,29-8-4,-29 8-3,40-3-2,-18 3-1,4 3-2,1 3-2,-1 1 0,1 0-2,2 4 0,-1 0 0,3 0-2,-2-2-1,-3 2 0,1-5 0,-3 1-1,-2-3 1,-22-4-1,31 5 1,-31-5 0,0 0 0,0 0 0,0 0 0,0 0 0,-26-20-1,-3 18 0,-6 2 0,-5 2 0,-6 2-1,-5 5 1,0 0-1,0 4 0,7-2 0,4 0 0,5-2 1,8-2-1,5-1 1,22-6 0,-24 5-1,24-5 1,0 0 0,0 0 1,22 0 1,0 2 0,2-2 1,12 0 2,1-2-2,5 2 1,5-2-1,-1 2-2,3 0-6,-5-5-7,2 10-18,-19-14-52,10 18-37,-15-16-9,-22 7-1,23-13-7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8.225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C3CB603-A3DE-48A8-A2CB-87025190B6E9}" emma:medium="tactile" emma:mode="ink">
          <msink:context xmlns:msink="http://schemas.microsoft.com/ink/2010/main" type="inkDrawing" rotatedBoundingBox="5840,7338 5917,9929 5788,9933 5710,7341" semanticType="callout" shapeName="Other">
            <msink:sourceLink direction="with" ref="{FCC26165-23B7-4780-9CCC-AEFD156ED49D}"/>
          </msink:context>
        </emma:interpretation>
      </emma:emma>
    </inkml:annotationXML>
    <inkml:trace contextRef="#ctx0" brushRef="#br0">48-3 41,'0'0'39,"-22"7"-1,22-7 0,0 0-7,0 0-4,-5 20-2,5-20-2,-2 20 0,2-20-3,-4 28 0,4-28-2,-2 38 0,-5-18-2,9 4 0,-6 0-1,4 1-1,-5-1-2,10 5 1,-7-3-2,6 7-1,-4-4-1,4 4 0,-1 0-2,3 3 0,-4-1-1,3 5 0,-3-2-2,0-1 0,-2 3-1,5-3 1,-5 8 0,2-3-1,-2 0 2,2 0-2,0 0 3,1 0-2,-1 0 2,0 2-3,0-4 1,0 4-1,1 0-2,-3 2 1,2 1-1,-2 2-1,2 1 0,-2 1 0,0 0 0,2-2 0,-2 2 0,2-3 0,-2 1 0,3-1 1,-1-3-2,0-1 2,-2-2-1,0 0 1,0-2 2,0-1-1,0 6 1,-2-3-1,0-3 4,-1 1-5,3-2 5,-2-1-5,0-4 1,0 1-2,0-10 2,2 0-2,0-2-2,0-2 2,0 2-1,2-2 2,-2 0-2,2 0 1,-2-20-1,4 35 1,-4-35 0,5 36 1,-5-36-1,4 33 0,-4-33 0,7 29 0,-7-29 0,4 22 0,-4-22 0,0 0 1,0 0-1,7 22-1,-7-22 0,0 0-2,0 0-3,0 0-7,0 0-11,13-38-23,-13 38-56,33-40-16,-8 7-3,1-9-1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1.5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155 33 26,'-14'22'26,"3"0"-1,5 3-4,1 1-2,1 1 0,8 1-4,1 1-1,4-2-6,-3 1-1,8 3 0,-1-4-1,2-1-1,-15-26-3,29 36 3,-29-36-3,29 20 4,-29-20-4,33-9-4,-33 9 4,29-36-5,-16 12 0,-2-5-1,2-4-1,-6 0 1,-1-2 0,-6 6 3,0 0-3,-6 5 3,-5 2 0,11 22 1,-29-29 0,29 29-1,-42-9 2,18 14 0,-7 3 1,2 3 0,0 5 1,-2 2 1,5 4-1,-1-2 1,5 2 2,7-2-2,2 2 2,13-22-2,-12 37 1,12-37-2,7 29 2,-7-29-3,22 24 0,-22-24-1,38 9 0,-16-11-1,0-5 2,2-4-2,1-6-2,-3-5 1,-2-3-3,-5 1 4,-2-5-4,-6 0 4,-3 1-5,-6-1 5,-2 5 0,-5-3 1,-4 7-1,13 20 0,-29-31 0,29 31 0,-38-9 0,18 14 0,1 6 1,-4 4-1,4 3 2,-1 2-1,2 0-1,3 0 1,6 0 0,9-20-1,-7 28 0,7-28 2,18 22-3,-18-22 3,40 12-1,-14-15 0,3-1-1,4-5 1,0-2-1,-2 0 0,0-7 0,-5-2-2,-3 0 2,-10 1-1,-13 19 1,9-36-1,-9 36 1,-9-26 0,9 26-1,-29-14 1,29 14-1,-35 3 1,35-3-1,-36 17 1,36-17 0,-33 33 0,33-33 0,-22 38 1,22-38-1,-9 33-1,9-33 2,11 25-1,-11-25 0,25 8 0,-25-8 0,39-2-2,-16-4-1,1-6-1,2-1-2,-6-7-3,0 5-6,-9-5-10,-11 20-20,18-29-24,-18 29 12,-20-17 57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3.16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109 364 6,'-28'27'30,"21"-7"1,7-20-4,-2 35-1,11-15-5,-9-20-1,37 40-5,-8-25-1,6 3-4,3-5-5,6-2-1,0-6-3,3-5 0,-3-3-2,-4-10-1,-3-2-1,-1-7-5,-12-3 0,-4-6 2,-7-2-2,-8-4 1,-10-1 0,-8 9 2,-9-6 0,-9 4 2,-2 0 2,-9 9 1,0 6 0,0 5 0,0 9 1,2 4 1,0 7 1,11 7 2,-2 1 0,7 5 2,2-2-2,7 2 1,4 3 1,2-3-1,9-22 2,2 33-3,-2-33 2,20 29-3,-20-29 3,37 17-3,-10-17 0,-1 0-1,5-6-1,0-5-1,0-5-3,-4-1 1,-3-5-1,-8-1 1,-3-5-2,-9-1 1,-4 0-1,-9 0 0,-2 1 2,-6-1-1,-1 5 1,-4 4 0,0 4 0,0 5-2,-3 5 3,5 8-1,-2 7 0,2 6 1,3 5-1,-1 7 2,0 1 0,3 8 2,-1-3-1,3 2 3,2-2-1,5-2 1,3-4 1,3-3-1,5-2 0,-5-22-1,24 29 2,-24-29-4,42 7 0,-15-12-2,4-8-2,-3 0 0,3-9-1,-2-1 0,-3-1-1,-8-5 1,-5-4-1,-10 0 3,-10 2 0,-4-4 1,-11 2 0,-2-1 0,-7 6 1,0-1 1,-3 7 0,6 2 0,-3 9 0,6 7-1,1 6 3,4 11-2,20-13 0,-28 42-1,23-13-1,7 8 2,9-1-2,11 1 2,12-1-6,3-8-5,16-1-16,3-3-42,-3-13-8,4 3-5,-19-19 80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4.68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136 209 25,'-20'20'26,"20"-20"-2,-4 24-1,4-24-2,6 33-1,-6-33 1,18 33-4,-18-33-2,35 29-4,-10-20-2,-1-2-1,5-1-2,0-3-2,-1-3-3,1-5 0,-5-4-1,3-2 0,-9-9-1,1-2-1,-8-7 0,-4 1-1,-5-5 1,-6-3-1,-5-1 2,-11 1-1,-4 8 1,-7-1-1,-2 7 1,-5 4 1,1 9-1,-1 7 1,0 9 0,7 6 3,-2 5-1,7 6 3,1 2-1,6 3 1,1-2 2,9 6 1,0-4 1,11-3 0,1-4 0,8 0-2,2-2 2,9-4-2,-2-3-2,9-4 0,-1-5-2,3-6-1,3-2-1,-6-3 1,3-9-2,-4 1 0,-1-9 1,-8 2-2,-7-9 0,-7 2-1,-4-4 0,-6 0-1,-5 4 2,-9-2-1,-2 9 0,-3 2 0,1 9 1,4 6-1,-4 10 2,4 8-1,-4 5-1,6 8 2,3 3-1,1 4 2,5 3-1,3-3 3,4 0-3,6-7 3,5 1 0,6-7 0,5-3-1,5-3-1,3-8 1,3-6-2,2-2 1,1-4-1,-1-12-2,-2 2 1,-5-6-1,-2 0 0,-8-7 1,-5 1-2,-4-3 1,-12 0 1,-1 2 0,-12 3 1,0 6 0,-6 2-1,4 7 0,-4 4-1,4 9-7,20-2-26,-29 18-43,36 9-7,-7-27 2,20 31 83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6.72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53 179 15,'-22'22'57,"4"-2"-24,7 0 1,7-1-7,4-19-1,11 31-4,-11-31-6,37 20 0,-8-15-7,6-3 0,3-2-5,0-2 2,4-5-5,-5-2 0,-1-4-1,-8-7-4,-1-2 3,-12-2-4,-4-7 2,-8 2-2,-6-2 2,-8 2-2,-4 1 3,-7 8 2,-5-2-1,-2 10 2,-1 6 1,-1 4 1,-3 8 5,8 5-1,2 9 1,8 2 3,7 9-1,9 0 1,2 5-3,12-1 1,6-2-2,6 2 1,5-6-3,4-2-1,-1-5-1,5-4-1,1-5 2,2-7-3,-4-3-1,-5-8 0,-2-6 0,-7-4 0,-4-7-1,-9-9 1,-2 2-1,-13-6-1,-5-3 0,-9 0 0,-4 3-2,-5 2 1,-1 4 0,-1 9 0,-4 5 0,4 6 3,0 9 4,1 7-3,8 8 5,-2 5-4,8 4 3,3 3-1,7 4 0,6-3-1,5 6-2,10-6 3,-1-1-5,13 2 6,-3-7-4,9-5 1,1 1 0,1-7 0,5-4-2,-2-5-1,2-6 2,-4-5-3,-3-5 2,-8-3-2,-5-8 1,-11-6-3,-7 3 3,-10-8-2,-5 1-2,-12-3 2,-5 5-3,-5 2 3,-7 3-2,2 8 5,-4 4-3,7 10 3,-5 6 2,5 6 1,2 7 3,2 10-3,6 5 5,5 3-4,7 5 1,6-1-1,10 5 0,8-5 0,6 1-3,14-6 2,3-3-3,8-7 1,2-2 0,4-7 1,1-7-1,0-4 0,-3-7-2,-6-6 0,-3-7 1,-10-8-1,-1-3 2,-15-5-5,-4-4 0,-16-2-1,-6 3 0,-10 1 0,-8 5 0,-4 9-1,-12 6-1,3 7 5,-5 11 3,4 6-1,-1 12 2,1 4 2,5 9-1,5 2 2,4 3 0,4-1-1,9 0-1,5-4 1,8-2-3,14-2 0,1-7 1,15-5-1,3-4-1,9-6-1,1-3 0,8-9 0,-2-4 1,0-4-1,-7-5-1,-6-7 1,-7 3 1,-11-5-1,-9-2 1,-13 5-3,-13-1 3,-7 7-4,-11 5 3,-9 10-5,-4 10-5,0 6-18,6 4-45,14 10-4,13-8-8,26 3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7.9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416 103 41,'-27'-9'31,"1"11"4,2 1 4,1 1-1,-1 7-5,4 7-1,20-18-5,-26 42-2,23-16-4,6 1-4,8 4-2,4-2-5,12-1 2,1-3-5,8 1-2,1-8-3,3-3 0,2-4 0,-2-6-1,-2-7-2,-5-9-2,-2-7 2,-7-11-3,-9-4 4,-8-2-5,-9-5-1,-11 0-1,-5-2 1,-15 7 1,-5 1-1,-6 15 4,-5 3-4,-1 7 6,-4 9-1,8 7 2,2 8 3,6 7-2,10 5 4,3 2-5,14 2 6,7 0-4,8 0 4,9 0-3,7-3-1,9-3 1,2-6-2,9 1 2,0-9-4,-1-2 4,3-7-5,0-6 4,-2-5-4,-4-11 1,-3-4 1,-7-7-6,-10-4 1,-7-5-2,-9 0 1,-18 0-2,-9 3 1,-12 4 0,-6 2-1,-10 9 4,-2 6 2,-5 9 0,0 7 1,4 9 2,5 9 4,2 6-1,9 9 2,9 3 1,11 1 0,13 3-1,12 0 0,14-2-1,10-3-3,15-6 4,4-5-2,9-4-2,1-5 1,3-8 0,1-7-2,-2-4 1,-8-8-3,-5-10-2,-8-2 1,-13-5-2,-8-6 1,-14-3-3,-13-1 1,-13 3 1,-12 1-1,-10 11 1,-5 4 0,-9 6 3,-1 12-2,1 7 3,0 10 5,9 7-4,9 5 2,11 4-6,14 4-11,8 0-35,13-1-34,23 1-3,-1-15-9,16-3 6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9.5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50 528 64,'0'0'23,"35"18"0,-4-18 2,13-2-7,9-7-5,0-6-5,11-3-4,-6-6-2,1 2-4,-12-9 3,-3 2-4,-15-4 3,-7 2-2,-13 2 1,-11 0 0,-7 5 1,-13 2 0,-3 6 1,-8 3 4,0 6 0,-2 3 4,-1 8 0,1 8 3,2 1 1,4 7 2,2-3-1,8 8 0,3-3-1,9 4-2,3-4 0,11 3-3,4-5-1,9 0-1,6-5-3,3 0 1,4-6-2,2-2 1,1-7-2,4-4 0,-7-8-2,0-5 1,-9-5-1,-2-7-2,-6-4 1,-10-7-3,-8 2 1,-11-8-2,-5 2 2,-13-3-1,-2 8 3,-11 1 0,2 12 1,-5 6 2,3 13 0,0 14 2,7 8 1,3 16 2,3 7-1,12 6 3,1 0-2,9 9 2,5-7-1,8 1 2,5-7-2,9-1 0,8-5-1,3-8 1,8-6-2,1-4 0,2-10-1,2-4-1,-5-8-1,-1-10-1,-12-6-1,-2-9 0,-15-6-1,-7-8-2,-9 1 0,-15-7-1,-5 7 2,-13-4-1,-5 12 1,-3 3-1,-3 11 1,2 13 2,0 11 0,9 12 1,2 10-1,11 9 1,9 2 0,7 10 2,11-3-2,6 2 1,12-4 0,6-1 0,13-3 1,-2-5 0,12-7-2,-3-4 1,6-5-1,-3-10 0,-4-7-1,-1-7-1,-9-9-1,0-2-1,-15-9 1,-5-4-1,-11-2 1,-9 2-3,-11 2 3,-13 4-3,-7 10-1,-9-1-8,1 16-9,-7 2-29,4 6-38,13 16-3,-4-8-1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1.2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368 160 1,'16'-24'0,"-16"24"60,0 0-38,0 0 3,0 0 5,0 0-2,0 0 0,0 0-6,0 0-2,-22 20-3,13-2 0,-4 5-3,1 5 0,-1 3 0,4 0-3,-2 0 1,7 0-2,4-4 0,7 1-3,1-6 1,12-4-3,2 0-1,7-5 0,6-4-3,1-6 2,4-3-3,2-3 1,-3-6 0,-1-6-3,-5-3 2,-6-4-2,-10-3 0,-3-8-1,-10 2-2,-13-4 2,-6-3-2,-12 1 2,-6 1-1,-11 4 2,-7 1 0,-6 11 2,-5 3 1,-2 10 1,-3 9 0,3 7 0,7 11-1,8 7 2,7 5-1,9 5 2,13 3 3,13 2-2,12 2 3,15 3-2,8-5 2,14 4-2,7-7 2,13-4-4,0 1-1,9-8 0,1-5-2,4-10 0,-8-7-2,-4-10 0,-6-7 0,-12-11-2,-8-7 2,-14-6-2,-15-5 0,-16-5-1,-8-2-2,-18-4 2,-9 0-1,-7 7 3,-6 4-3,-7 10 4,2 3-2,-2 17 3,5 8 2,4 5-1,6 17-1,5 4 2,9 5 2,7 2-3,8 4 3,7 1-3,13-1 2,7 1 0,11-6 1,11-3-2,6-4 0,10-5-1,1-5 0,8-6 0,1-9 0,1-9-1,-5-9 0,-5-8-2,-8-7 0,-9-10 0,-11-5-3,-13-3 2,-12-3-3,-15 3 2,-11 3-1,-11 6 2,-4 7 0,-7 14 1,-2 8 3,-1 13-2,3 8 4,5 14-2,6 7 0,6 6 1,8 9-1,8 3 1,11 2 2,11-3-1,7-2-1,13-4 1,5-5 1,10-9-3,5-8 1,4-12-9,5-4-7,-9-11-18,5-2-37,-16-5-30,-18-9 2,-11-1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2.7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415 132 40,'-35'13'47,"6"7"-2,3-2-9,13 8-2,1 1-10,15 4-2,-1 2-5,13 4-1,3-4-2,9 1-3,1-6 1,5 1-5,3-11 2,1-1-6,5-10 4,-4-7-6,2-7-1,-5-12-1,1-8-3,-10-4 3,-2-9-4,-13-2 1,-6-6-2,-12-3 3,-10 0-2,-10 2 4,-13 7-1,-4 5 2,-11 6 3,-1 11-1,-8 11 1,0 16 1,-2 8 0,4 16 0,-2 7 1,9 6 0,4 5 0,13-1 2,7 3-1,18-2 1,11-3 3,15-4-3,16-2 2,13-7-5,13-6 3,11-3-4,7-9 3,5-6-3,6-9-2,-2-9-1,-5-6-1,-11-14 1,-13-4-4,-15-7 3,-14-4-4,-22-5 2,-17 1-3,-18-3 4,-14 7-2,-8 8 2,-11 8 2,-1 3-1,-3 14 2,6 7-1,2 13 0,6 6 1,10 5-1,11 7 1,13 3-2,11 4 1,13 3-1,13 3 2,10-5 1,14-1-2,10-6 6,11-3-6,8-8 4,5-6-3,4-8 3,-1-17-4,-1-3-2,-11-8 3,-9-6-5,-15-4 4,-14-5-2,-19 0 3,-16 1-3,-17 8 3,-14 4-1,-11 7 0,-11 9 0,-2 9-1,-4 9 0,6 4-9,11 9-9,11 2-32,20 0-42,18 4-6,2-26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4.01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213 215 1,'-33'-7'41,"11"5"30,-9-7 1,9 0-50,2 16 4,20-7 0,-24 22 0,24-22-3,-4 46-1,8-15-3,11 11-1,1-2 0,10 6 0,1-4-5,11 0-2,-1-9-3,10-2-1,-3-11-1,0-6-2,2-12-1,-6-7-2,-2-10 1,-5-9-1,-7-7 0,-6-9-2,-9-2 1,-11-5-1,-9-1 0,-10-3 0,-12 0 1,-9 0-1,-7 7 2,-6 2-1,-4 9 1,-5 9 0,5 8 2,4 14-1,6 9 1,10 15 1,8 4 0,11 14-1,7 0 2,15 8-1,14 1-1,11 2-1,11-5 0,11-2 0,15-6-2,11-3 1,12-8-1,10-12 0,3-8-1,4-9 0,-2-9-2,-9-16 0,-9-1 2,-18-14-3,-17-5 1,-24-6-1,-23-2 2,-24-5 0,-19 3 2,-23 6-1,-16 4 2,-10 16 1,-9 9 0,-3 20-1,3 11 2,11 13 0,6 11-1,20 9 1,12 5-1,19-3-1,16 2-1,17-4 2,16-6-3,16-3 1,12-7 0,14-8-1,13-5-1,3-8 1,6-8-1,-5-10-1,-1-7 0,-14-8 1,-16-3-1,-19-9 0,-18 2 1,-24-4 0,-20 7 3,-18 8-1,-16 10 0,-10 12 0,-9 14 0,2 13 0,2 11-5,9 9-11,20 9-28,18 2-49,22-6 0,30-10-10,21-17-2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6:59.35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72 88 1,'0'0'35,"0"0"33,0 0-2,-14 9-29,14-9 1,-6 23-8,6-23-1,-3 30-4,2-17 2,2 6-5,-1-19 2,3 29-4,-3-29-3,2 29-2,-2-15-2,1 3-1,-1 0-4,2 3-1,-2 2-1,3-1-3,-3-1 0,3 0 1,-1 3-1,-1-1 0,1 1 1,1 0 0,-3-2-1,0 3 2,0-1-2,0 1 0,-2-2-1,1-1 1,-1-2-2,1-1 2,-1-2-1,-1-1 1,0-1-1,0 0 1,3-14 0,-8 18 0,8-18 1,0 0 0,-11 14 1,11-14 0,0 0 0,0 0 0,-17-23-1,14 9 1,-1-4-1,1-4-2,1-4 1,1-5-1,-1 0 0,0 1 0,2-3 0,0 1-1,0 1 1,0 0-1,0 4 1,0 1-3,4 1 3,-1-1-2,1 0 2,1 1-2,1 0 1,2 4 0,-2-2 0,0 4 1,0 1-2,0 2 2,-6 16-2,8-23 1,-8 23 0,6-20-1,-6 20-4,6-18 5,-6 18-5,10-17 5,-10 17-5,13-19 4,-13 19-4,22-15 4,-22 15 0,26-14 0,-10 8 0,0 1-1,1 2 1,2 0 0,-2 2 0,1-1 0,-1 2-1,2 2 1,-1 1-1,-1 1 1,0 3 0,-2-1 0,-1 6 0,0-3 0,-14-9 4,25 23-4,-15-9 4,-10-14-4,20 26 4,-10-12-6,-10-14 6,18 26-6,-18-26 2,17 25-2,-11-11 2,-6-14 0,9 25 1,-9-25 1,5 21-1,-5-21 0,-5 20 0,5-20 1,-9 17 0,9-17-2,-18 17 1,18-17-1,-26 15 1,10-7 0,1 0-1,-1-1 0,1 0 0,1-1 1,14-6-1,-24 12 0,24-12-1,-20 9 2,20-9-1,-17 6 0,17-6 0,0 0 0,-17 7 0,17-7-1,0 0 2,0 0-2,0 0 1,0 0 0,0 0 0,0 0-1,0 0 1,0 0 0,0 0 0,17 1-1,-17-1 0,26 0 1,-11 2 0,2-1 0,0 2-1,0 2 1,0 0-1,-2 4 0,-15-9 1,23 15-1,-23-15 1,17 26-1,-12-9 1,-4 2 0,-1 1-2,-1-2 2,1 5-1,-3 0 1,1-4-2,-1 1 2,0-3-1,0 1 1,-2-2 1,-1-3 0,-1 1 1,7-14 0,-20 25 1,20-25 1,-28 20 0,14-12 0,-3-2 1,0-2-1,-1-2 2,-2 1-2,0-4 0,-2 1-2,1-2 1,-2 2-1,-1-2-2,1 2 2,0-1-2,0-1 2,0 1-2,3 1 1,0-2-2,5 1-2,1 1-7,0-6-18,14 6-43,0 0-50,0 0-3,-8-25-10,11 2-3</inkml:trace>
  <inkml:trace contextRef="#ctx0" brushRef="#br0" timeOffset="1823.0026">-1370-2148 37,'0'0'66,"-4"23"1,4-23 0,-10 15-31,10-15 2,-3 17-9,3-17-1,0 0-2,0 14-2,0-14-1,0 0 0,0 0-2,0 0-3,-1-23 1,1 23-2,1-22-1,1 8-4,-1-6 0,4 2-2,-2-5 0,3 0-3,-1-3 0,4-2-1,-1 0 1,1-1-1,2-3 2,0 4-4,-1-3-5,4 2 5,-3 0-6,1 0 5,-3 2-7,2 3 5,-2 1-7,1 3 7,-3-2 0,1 5-1,-2 0 2,2 2-1,0 1 0,-1 0 0,-7 14 0,16-25-1,-16 25 0,15-18 0,-15 18 0,15-14 0,-15 14 0,16-11 0,-16 11 0,17-3 1,-17 3-2,17-3 1,-17 3 0,17 0 1,-17 0-1,18 5-1,-18-5 1,17 8-1,-17-8 2,17 13-1,-17-13-1,15 20 1,-15-20-1,14 25 1,-8-10 0,1 1 0,-1-1-1,-2 4 1,1-1 0,0 1 0,-1 1 0,-1-2 0,0 2 7,0-1-6,0 2 6,1-1-6,-3 0 4,2 2-4,0-1 4,-1 1-4,-1-2-3,1 0 3,-1-2-4,-1 1 4,0-1-1,0 1 1,-1-2-1,1 1 1,0-1-1,1 0 0,-1 0 0,0-3 0,0-14 0,0 21 0,0-21 1,0 0-1,3 14 1,-3-14-1,0 0-2,0 0-3,8-15-7,-8 15-10,0 0-13,3-25-21,-3 25-35,0 0-17,10-14-1,-10 14 3</inkml:trace>
  <inkml:trace contextRef="#ctx0" brushRef="#br0" timeOffset="2227.9574">-1271-2305 108,'-11'-16'80,"11"16"1,-5-15-3,5 15-43,0 0-2,10-15-9,-10 15-3,21-5-4,-7 6-1,1-1-1,4 4-1,-1-3-3,5 4-3,0-5-1,5 3-2,0-5-1,1 1-1,0-1-2,-1-1-1,-2-2 2,-3 2-2,-4 2-3,-5-1-9,-14 2-17,0 0-63,15 25-6,-15-25-4,-17 25-8</inkml:trace>
  <inkml:trace contextRef="#ctx0" brushRef="#br0" timeOffset="7855.6994">1442 3452 1,'-3'-26'67,"3"26"0,0-14-29,0 14-2,0 0-8,0 0-6,0 0 1,0 0-3,0 0 3,-6 17-1,7-3 1,-7 3 5,3 6-3,-5 0-1,2 5-3,-5 0-1,5 4-4,-4-4 0,3 4-3,-2-3-7,5-1 0,-3 0-1,4-4-1,-1 1-1,2-4 2,-1-1-2,2-3 2,-1-1-1,0-2 2,2-14-2,-1 18 2,1-18-1,0 0 0,0 0 0,0 0-2,0 0 1,-9-18-1,6 2 1,0-1-3,1-3 1,-1-3-2,1-1 2,-1-3-2,0 1 2,0 0-1,2 1 0,-3 1 1,1 1-1,2 1-2,-1 1-3,2-1 1,0 2-1,2 0 1,1 2-1,2 1 1,1 0-1,0 1 5,2 1 1,-8 15 0,15-23 1,-15 23-1,20-20 2,-20 20-2,25-17 0,-10 11 1,2 1-1,3 0-1,1 2 0,1 2 0,1 1-1,2 0 0,-2 1 0,-2 4 0,-1 1-1,-1 2 1,-2 1 1,-2 3-1,-1 2 1,-2-1 1,1 5-2,-3 2 2,0 2 3,0-1 0,-2 1 1,1 1-1,-2-2 2,0 2-2,-2-4 1,-1 1 0,0-2-5,-1 1 1,-2-1-1,1 2 0,-2-3 0,0 0-1,-2 0 1,1-1 0,1 0 0,-2 0 0,-1-1 0,0-1 0,0 0 0,3-14 1,-11 25 0,11-25-1,-17 21 1,17-21 0,-25 17-1,12-8 1,-4-3-3,-2 2 2,-1-2 0,0-1-1,-1-1 0,-1 0 0,1-1 1,2 0-2,1 0 3,-1 0-2,4 0-1,-1-2 1,16-1-1,-26 5 1,26-5 0,-20 5 0,20-5 0,-15 1 0,15-1-1,0 0-1,-16 2-3,16-2-4,0 0-6,-16 0-8,16 0-14,-16 6-25,16-6-58,-14 12-3,14-12-1,-14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3.374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C4CE8D0-CDA7-4CC7-A4CD-6CDC3B53A20C}" emma:medium="tactile" emma:mode="ink">
          <msink:context xmlns:msink="http://schemas.microsoft.com/ink/2010/main" type="inkDrawing" rotatedBoundingBox="5969,7064 7484,10085 7285,10184 5771,7163" semanticType="callout" shapeName="Other">
            <msink:sourceLink direction="with" ref="{FCC26165-23B7-4780-9CCC-AEFD156ED49D}"/>
          </msink:context>
        </emma:interpretation>
      </emma:emma>
    </inkml:annotationXML>
    <inkml:trace contextRef="#ctx0" brushRef="#br0">-8 0 25,'0'0'40,"0"0"2,-2 24-4,2-24-4,0 0-6,7 26-2,-7-26-2,11 22-2,-11-22-3,15 27-2,-15-27-1,20 29-1,-20-29 0,24 33-1,-10-11-1,-14-22-1,33 42-2,-18-18 1,5 3 0,-4 4-2,4 2-1,-3-2 0,3 6 0,-2-1-1,0 1 0,-1-1-2,3 4 1,-2-5-1,2 0 0,0-2-2,-1 1 1,4-6-1,-4 5 1,4-4-3,-1 0 2,-2-3-2,2 3 1,-2 4 1,-1-4-1,4 4 0,-4-2-1,1 5 4,-2-1-3,4-2 1,-2 5-1,2-7 0,0 6-1,0-4 1,0-2-2,1 5 0,1-3 1,-2 2-2,0-2 2,0 0-1,-2 3 0,0-3 0,2 0 0,0 5 0,0-3 1,-2 0 1,2 3-1,-2 0 1,0-1 0,-5 1-1,1 2 2,-3-3-1,0 1 0,-1-1-1,-1 1 1,-5-1-2,3-1 2,0-1 2,2 1-3,-2-3 3,2-2-4,2 4 3,-2 0-2,0-1 4,2-4-5,-4 1 3,2-2-3,-2 0 1,0-3 0,0-4 0,-2 1 0,-1-1-2,1 0 2,-1 0-3,1-2 3,4 2-1,-4-2 1,2 2-1,-3-2 0,3 0 0,2 0 1,-4-1 0,2 1-1,-9-20 1,11 36-1,-11-36 1,8 33 1,-8-33-1,7 35 0,-7-35-1,5 36 0,-3-16 1,-2-20 0,9 33-1,-9-33 0,8 26 0,-8-26-1,0 0-2,9 22-3,-9-22-7,0 0-10,7 25-14,-7-25-34,0 0-47,0 24-3,0-24 2,0 20 29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7:04.9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-3161 379 1,'-2'-17'66,"2"17"5,-8-17 1,8 17-48,0 0 5,-10-17-1,10 17-4,0 0-2,-10-18-4,10 18-2,0 0-2,-13-10-2,13 10-1,-17-1-2,17 1 0,-23 0-1,23 0-1,-27 6-1,14-3 0,-1 3-1,-2 0 0,3 2-1,-3 1 1,16-9-2,-26 22 2,26-22 0,-22 24 0,15-8 0,-3-2 0,4 0 0,-1 1 0,4 0 0,-1 1 0,4-1-1,0 2-1,5-2 2,1-1-1,3 3 1,-9-17-1,22 26 0,-8-15-2,1 1 2,1-4-2,-1 0-1,2-2 1,1-3-1,1 0 0,2-3 0,-1-3 0,4 0-1,-1 0 0,0-2 1,0 2 0,-3 0-1,0 0 1,-3 2-1,-2 1 0,-15 0 2,22 0-2,-22 0 1,15 1-2,-15-1 2,0 0-2,19 5 1,-19-5 1,0 0-2,15 6 0,-15-6 1,0 0 0,0 0 0,8 15 1,-8-15-2,0 0 1,-7 19 0,7-19-1,-10 18 2,10-18-2,-20 25 3,6-13-3,-2 2 1,0 0 0,-1 0 1,-2-2 0,2-1-1,0-2 2,2-3-1,1-1 2,14-5-1,-26 1 0,26-1 0,-25-4-1,25 4 1,-26-10-2,26 10 2,-25-12-2,25 12 1,-20-18 1,20 18-2,-15-23 2,9 9-2,4-2 2,-1 2-2,2-1 2,-2 0-3,3 1 2,0-2 0,0 3 0,-2-3 0,2 1 0,0-1-1,0-2 1,0 1 0,0-1-1,0 2 2,0 1-2,0 15 1,0-26 0,0 26 0,3-22-1,-3 22 1,5-17-1,-5 17 0,9-21 1,-9 21-1,12-22 1,-12 22-1,14-21 1,-14 21-1,19-20 1,-19 20-1,18-19 0,-18 19 0,19-14-1,-19 14 2,18-11-2,-18 11 2,19-7-2,-19 7 1,20-5-1,-20 5 1,24 2 0,-24-2-1,26 3 0,-26-3-1,27 7 0,-14-2-1,-13-5-1,25 9-2,-25-9-1,20 11-3,-20-11-3,17 9-4,-17-9-3,0 0 0,15 8-3,-15-8 0,0 0 1,0 0 3,0 0 3,0 0 4,-18-15 4,18 15 2,-22-11 3,7 6 2,-2 2 3,0 0 0,-1 0 4,1 1-1,-3 1 1,4 2 2,-1 1 0,17-2 2,-27 6-2,27-6 2,-23 9-1,23-9 0,-22 16 0,22-16 1,-22 18 0,22-18-1,-24 23 1,10-10-2,-1-1 1,1 3-2,-2-4 0,4 3-1,-2 0-1,5 1 0,-2 1-1,3-1 0,2 0-1,3-1 2,0 3-1,3-1 1,-1-3-1,2 1 1,-1-14-1,5 23 0,-5-23 0,7 22-1,-7-22 0,10 21-1,-10-21 1,12 22-1,-12-22-1,15 23 0,-15-23 0,22 20 1,-22-20-2,25 18 1,-12-13-1,4 1 1,-1-3 0,1-1 1,-2-2-2,0-2 1,1 1-1,-1-1 0,-1 1 0,-14 1 1,23-3-1,-23 3-1,19-3 1,-19 3 1,14-2-1,-14 2 0,0 0 0,16-3-3,-16 3-3,0 0-5,19-3-9,-19 3-12,0 0-17,0 0-38,15-6-21,-15 6-3,0 0 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20:10.563"/>
    </inkml:context>
    <inkml:brush xml:id="br0">
      <inkml:brushProperty name="width" value="0.07" units="cm"/>
      <inkml:brushProperty name="height" value="0.07" units="cm"/>
      <inkml:brushProperty name="color" value="#00B0F0"/>
      <inkml:brushProperty name="fitToCurve" value="1"/>
    </inkml:brush>
  </inkml:definitions>
  <inkml:trace contextRef="#ctx0" brushRef="#br0">-980 4071 27,'18'-10'26,"-18"10"1,19-4-3,-19 4-2,18-2-5,-18 2 1,18 4-4,-18-4 0,0 0-3,20 12-4,-20-12 0,0 0-2,24 20 3,-24-20-4,19 11 4,-19-11-2,24 10-1,-24-10 0,28 6-2,-28-6 1,29-2-3,-11 0 1,0 0-2,4-2 1,0-2-1,1 2 1,-3 0 2,2 2-3,-4 1 1,-18 1-1,27-4 0,-27 4-4,0 0-5,0 0-12,0 0-24,0 0-20,-27 13-4,9-15 12</inkml:trace>
  <inkml:trace contextRef="#ctx0" brushRef="#br0" timeOffset="1032.2439">-391 4203 32,'0'0'28,"0"0"-2,0 0-3,0 0-3,20 4 0,-20-4-2,22 2-1,-22-2-4,28 0-1,-28 0-3,37 0 2,-19-2-3,4 2-3,0 0 1,1 0-3,-1 0 1,0 0-3,-2 0 2,2 0-4,-3 0-2,-1 0-14,2 0-16,0 2-33,-20-2 2,31-2-6</inkml:trace>
  <inkml:trace contextRef="#ctx0" brushRef="#br0" timeOffset="1635.9719">221 4277 53,'0'0'29,"0"0"-1,0 0-5,0 0-6,22 0-3,-22 0-2,23-6-1,-23 6-2,32-4-3,-12 4 0,2-4 0,1 2-1,7-2 0,0 0-1,3 2-2,5-4 0,0 2-1,-3 0 1,-1 0-2,0 2 0,-5-2-6,-3 2-8,-4 0-18,-5 6-30,-17-4-1,24 2 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3:49.141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C4A2FC-B86A-4B7C-8C6A-7F575158A201}" emma:medium="tactile" emma:mode="ink">
          <msink:context xmlns:msink="http://schemas.microsoft.com/ink/2010/main" type="writingRegion" rotatedBoundingBox="18153,7854 18967,11347 17832,11612 17018,8119"/>
        </emma:interpretation>
      </emma:emma>
    </inkml:annotationXML>
    <inkml:traceGroup>
      <inkml:annotationXML>
        <emma:emma xmlns:emma="http://www.w3.org/2003/04/emma" version="1.0">
          <emma:interpretation id="{FC33D6F7-8F43-44B6-AB3C-74904547FB8B}" emma:medium="tactile" emma:mode="ink">
            <msink:context xmlns:msink="http://schemas.microsoft.com/ink/2010/main" type="paragraph" rotatedBoundingBox="18153,7854 18967,11347 17832,11612 17018,81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7A3534-F9E4-4E00-8280-D332B94706D7}" emma:medium="tactile" emma:mode="ink">
              <msink:context xmlns:msink="http://schemas.microsoft.com/ink/2010/main" type="line" rotatedBoundingBox="18153,7854 18967,11347 17832,11612 17018,8119"/>
            </emma:interpretation>
          </emma:emma>
        </inkml:annotationXML>
        <inkml:traceGroup>
          <inkml:annotationXML>
            <emma:emma xmlns:emma="http://www.w3.org/2003/04/emma" version="1.0">
              <emma:interpretation id="{C0BFCE0A-4E83-493C-91CB-762E1272E2A4}" emma:medium="tactile" emma:mode="ink">
                <msink:context xmlns:msink="http://schemas.microsoft.com/ink/2010/main" type="inkWord" rotatedBoundingBox="18153,7854 18967,11347 17832,11612 17018,8119">
                  <msink:destinationLink direction="with" ref="{1D08A2B1-5AF6-4627-8379-4804E14A0884}"/>
                </msink:context>
              </emma:interpretation>
              <emma:one-of disjunction-type="recognition" id="oneOf0">
                <emma:interpretation id="interp0" emma:lang="en-US" emma:confidence="0">
                  <emma:literal>silo.</emma:literal>
                </emma:interpretation>
                <emma:interpretation id="interp1" emma:lang="en-US" emma:confidence="0">
                  <emma:literal>'silo</emma:literal>
                </emma:interpretation>
                <emma:interpretation id="interp2" emma:lang="en-US" emma:confidence="0">
                  <emma:literal>fir</emma:literal>
                </emma:interpretation>
                <emma:interpretation id="interp3" emma:lang="en-US" emma:confidence="0">
                  <emma:literal>stir</emma:literal>
                </emma:interpretation>
                <emma:interpretation id="interp4" emma:lang="en-US" emma:confidence="0">
                  <emma:literal>'silo.</emma:literal>
                </emma:interpretation>
              </emma:one-of>
            </emma:emma>
          </inkml:annotationXML>
          <inkml:trace contextRef="#ctx0" brushRef="#br0">8896-3957 22,'-56'6'69,"56"-6"4,-60 29-4,31-11-34,29-18-4,-37 48-8,27-17-6,4 1-2,6 2-2,3 4-3,10 6 3,6 3-3,6 4 1,6-1-1,4 0 0,6-9-1,3-3 1,3-16 1,3-6-1,-5-19 2,-1-10-2,-10-18 0,1-7-2,-19-16 1,6-5-4,-16-11 1,-6 1-4,-6-3 0,-10-1-1,-9 7 1,-7 6-2,-2 7 2,-4 15 0,-3 16 1,0 19-1,0 15 1,10 17 0,2 12-1,13 15 1,1 7-2,8 7 0,7 2-7,4-9-7,11 3-21,-5-22-43,9-6-26,-19-38-2,34 22-4</inkml:trace>
          <inkml:trace contextRef="#ctx0" brushRef="#br0" timeOffset="-611.0483">9161-3652 25,'-41'7'76,"41"-7"2,0 0 0,0 0-34,-29 22-6,29-22-8,-6 37-6,6-5-2,16 12-2,-7 13-1,20 21 1,-10 7-3,18 19-1,-2 6-4,12 16-2,-9 16-2,6 9-5,-3 3 1,-3 1-4,0 2 2,-4-6-2,-2-3 1,-7-16-3,0-22 2,-6-25 1,0-18-5,-7-33-4,-12-34-10,0 0-15,26-50-27,-26-7-41,-4-22 0,1-2-3,-6-17 1</inkml:trace>
          <inkml:trace contextRef="#ctx0" brushRef="#br0" timeOffset="-1273.8173">9453-1278 1,'-28'53'14,"-3"-21"40,2 9-23,4 3-1,3 6-2,3 1 4,7 2-4,8 4 0,4-4-4,7 13-1,5-9 2,4 9-2,0-19 3,9 4-1,-6-20 1,9-9 0,-28-22-2,60-19-4,-28-25-3,5-12-1,-2-23-5,3-9-2,-4-7-4,1-2 0,-10 2-3,-6 4 1,-9 12 0,-10 16 0,-7 13-2,-15 15-1,-6 17 1,-10 18 0,-6 18-1,3 17-1,0 15 0,7 17 1,2 14-1,16 1 2,7 0-1,15 0-1,7-16 2,12-6-1,3-19 1,7-19-4,6-19-7,-7-19-17,14-9-40,-11-22-36,-2-19-2,-13-16-3,-12-19-2</inkml:trace>
          <inkml:trace contextRef="#ctx0" brushRef="#br0" timeOffset="10383.2749">8783-2704 59,'0'0'85,"-13"-60"4,10 19-2,-3-6-34,3-7-11,12 10-10,-3-6-11,10 9-8,0 6-5,9 7-5,-25 28-4,51-50-7,-51 50-3,47-54-8,-16 29-7,-9-10-14,7-2-28,-7 2-21,-7-6 0,1 10 1</inkml:trace>
          <inkml:trace contextRef="#ctx0" brushRef="#br0" timeOffset="9566.7805">8393-2818 88,'-32'-31'80,"32"31"6,-38-19-27,38 19-6,-31 10-13,31-10-5,-10 50-10,17-12-3,-4 3-7,9 12 0,-2 1-3,6 5-2,-4 1-1,4 6-6,-10-12 3,7 3-5,-10-10 3,3 0-6,-3-9 3,-3 0-5,0-38-1,4 44-6,-4-44-6,0 0-7,22 37-11,-22-37-11,0 0-20,37-44-18,-18 13-12,6-13 8,-2-10 5</inkml:trace>
          <inkml:trace contextRef="#ctx0" brushRef="#br0" timeOffset="10097.2098">8726-2682 65,'0'0'69,"0"0"-4,0 0-18,-12-28-5,12 28-13,0 0-3,0 0-11,-29-4-4,29 4-6,0 0-2,4 38-2,-4-38-1,15 44 0,-15-44 0,19 41 0,-19-41 2,22 28 1,-22-28 3,0 0 1,32 16 1,-32-16 0,0 0 1,34-6 0,-34 6 0,32-3-3,-32 3 0,34 3-1,-34-3 0,35 13-1,-35-13 0,35 18 0,-35-18 1,37 22 0,-37-22 0,38 26 2,-38-26-1,29 34 2,-29-34-5,18 51 4,-11-17-4,-10-2 3,-1 6-3,-5-4 0,3 4-1,-10-7 1,6 4 0,-8-7-2,2 1 1,16-29 0,-38 44-1,38-44-1,-47 28-5,47-28-5,-47 6-10,47-6-8,-44-22-18,44 22-28,-22-47-23,15 9-3,1-6 3</inkml:trace>
        </inkml:traceGroup>
      </inkml:traceGroup>
    </inkml:traceGroup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3:45.954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011EEAD-A4A8-454C-BB72-0CF669D60F17}" emma:medium="tactile" emma:mode="ink">
          <msink:context xmlns:msink="http://schemas.microsoft.com/ink/2010/main" type="inkDrawing" rotatedBoundingBox="10215,12676 13960,13770 13892,14003 10147,12909" semanticType="callout" shapeName="Other">
            <msink:sourceLink direction="with" ref="{4C2D8561-A00C-4795-9880-13EA28AE917D}"/>
            <msink:sourceLink direction="with" ref="{7B9FBD96-D191-419E-BAFE-6112F32059EB}"/>
          </msink:context>
        </emma:interpretation>
      </emma:emma>
    </inkml:annotationXML>
    <inkml:trace contextRef="#ctx0" brushRef="#br0">126-7 49,'0'0'36,"-35"-6"-3,35 6-3,0 0-4,-38-3-4,38 3-4,0 0-2,0 0-1,-31 22-1,31-22 1,0 0 0,0 0 3,0 0 0,-25 28 2,25-28 0,0 0-3,0 0-1,0 0-2,0 0-3,0 0-2,0 0-2,0 0-1,0 0-1,0 0 0,0 0-1,0 0 2,0 0 0,0 0 0,0 0 1,0 0 0,0 0 0,44 22 0,-44-22-1,41 13 1,-41-13-3,53 19 1,-21-10 0,5 4 0,1 3-1,3-1 1,0 1-1,3 3-1,0 3 2,0 3-2,-3 0 1,3 7-2,-3-4 2,3 4-3,-6-7 3,0 3-2,3-9 1,0 3 2,-4-9-2,4-1 0,-3 1 0,6 0 1,-3-4-2,6 4 1,0-1-2,4 1 0,2 3 1,4-1 0,6-2 0,3 3 0,3-4 0,4 1 1,5-1-2,4 7 3,6 0-2,1 0 0,2 6 0,0 0 0,-3 1 0,0-1 1,-3-3-1,0 3 1,-6-3 0,-3-3 0,-7-3 0,0 6 1,-3-7-1,-3 1 0,3 0 0,-6 0-2,0-1 1,6 1 0,0-3-1,0-1-1,0-2 2,4 6-1,-7-4 0,0-2 1,-10-1-1,-2 0 0,-11 1 0,-2-4 0,-38-6 0,47 10 0,-47-10 0,0 0-1,0 0 1,0 0-1,0 0-3,0 0-5,0 0-8,0 0-10,0 0-15,0 0-19,38-16-34,-38 16-27,44-22-1,-44 22 4</inkml:trace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3:47.34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D08A2B1-5AF6-4627-8379-4804E14A0884}" emma:medium="tactile" emma:mode="ink">
          <msink:context xmlns:msink="http://schemas.microsoft.com/ink/2010/main" type="inkDrawing" rotatedBoundingBox="15000,13657 18111,11219 18267,11418 15157,13857" semanticType="callout" shapeName="Other">
            <msink:sourceLink direction="with" ref="{C0BFCE0A-4E83-493C-91CB-762E1272E2A4}"/>
            <msink:sourceLink direction="with" ref="{4C2D8561-A00C-4795-9880-13EA28AE917D}"/>
          </msink:context>
        </emma:interpretation>
      </emma:emma>
    </inkml:annotationXML>
    <inkml:trace contextRef="#ctx0" brushRef="#br0">0 2573 1,'0'0'83,"0"0"5,0 0 2,0 0-38,0 0-3,28-44-12,-28 44-5,44-54-5,-3 19-5,0-18-3,13 3-4,2-13-4,13 3-3,-2-6-1,11 0-2,-2 0 1,6 3-3,0-4 2,6 4 2,0 1-1,6-1 2,-2 3-1,2 3 2,0-3-2,1 7 2,2-4-2,4 4-2,-6-1 1,5-6-1,4-3 0,0-3-1,-3-6 2,0-1-3,-7-2 2,-6 2-3,-12 1 2,-7 9-3,-15 3 2,-7 10-3,-9 3 3,-7 9-3,-3 3 0,1 1 1,-4-1 0,3-3-1,1-3 0,-1-3 1,0 0-2,1-6 0,2 9-2,-6-3 0,0 15-7,-12-2-2,-13 31-8,19-32-7,-19 32-14,0 0-15,0 0-29,0 0-27,6 35 0,-6-35 5</inkml:trace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3:53.463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2A57BC-C854-46A1-907A-CC308CDBC65E}" emma:medium="tactile" emma:mode="ink">
          <msink:context xmlns:msink="http://schemas.microsoft.com/ink/2010/main" type="writingRegion" rotatedBoundingBox="12376,12305 16646,11330 17173,13635 12903,14610"/>
        </emma:interpretation>
      </emma:emma>
    </inkml:annotationXML>
    <inkml:traceGroup>
      <inkml:annotationXML>
        <emma:emma xmlns:emma="http://www.w3.org/2003/04/emma" version="1.0">
          <emma:interpretation id="{4BBC2C00-E658-4488-8BC5-140866924EDB}" emma:medium="tactile" emma:mode="ink">
            <msink:context xmlns:msink="http://schemas.microsoft.com/ink/2010/main" type="paragraph" rotatedBoundingBox="12376,12305 16646,11330 16917,12514 12647,13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C36A4B-939B-4FC7-BA3B-82C90F7C9EC9}" emma:medium="tactile" emma:mode="ink">
              <msink:context xmlns:msink="http://schemas.microsoft.com/ink/2010/main" type="line" rotatedBoundingBox="12376,12305 16646,11330 16917,12514 12647,13489"/>
            </emma:interpretation>
          </emma:emma>
        </inkml:annotationXML>
        <inkml:traceGroup>
          <inkml:annotationXML>
            <emma:emma xmlns:emma="http://www.w3.org/2003/04/emma" version="1.0">
              <emma:interpretation id="{8EFCD4A3-D2B3-4954-804C-D0A269259B45}" emma:medium="tactile" emma:mode="ink">
                <msink:context xmlns:msink="http://schemas.microsoft.com/ink/2010/main" type="inkWord" rotatedBoundingBox="12376,12305 13477,12054 13722,13127 12622,13378"/>
              </emma:interpretation>
              <emma:one-of disjunction-type="recognition" id="oneOf0">
                <emma:interpretation id="interp0" emma:lang="en-US" emma:confidence="1">
                  <emma:literal>5</emma:literal>
                </emma:interpretation>
                <emma:interpretation id="interp1" emma:lang="en-US" emma:confidence="0">
                  <emma:literal>s'</emma:literal>
                </emma:interpretation>
                <emma:interpretation id="interp2" emma:lang="en-US" emma:confidence="0">
                  <emma:literal>s"</emma:literal>
                </emma:interpretation>
                <emma:interpretation id="interp3" emma:lang="en-US" emma:confidence="0">
                  <emma:literal>so</emma:literal>
                </emma:interpretation>
                <emma:interpretation id="interp4" emma:lang="en-US" emma:confidence="0">
                  <emma:literal>s</emma:literal>
                </emma:interpretation>
              </emma:one-of>
            </emma:emma>
          </inkml:annotationXML>
          <inkml:trace contextRef="#ctx0" brushRef="#br0">3759 601 76,'-26'-34'83,"26"34"-15,-34-35-11,34 35-8,0 0-15,-32-25-6,32 25-10,0 0-5,0 0-6,-22 50-3,22-50-2,-3 60-2,3-29 1,0 1 0,0-4-1,0 1 1,0-29-3,0 41 2,0-41-1,0 0 1,0 0 1,35 22 1,-35-22 2,47-16 3,-15 0 2,2 4-2,4-7 1,6 6 0,-6 0 0,6 4-2,-3 6-1,-3 6-1,-1 6 1,-2 7-1,-4 6-2,-2 7 2,-4-1-2,-3 7-1,-6 2 1,-1 4 0,-8 0-1,-1 6 1,-3-9 2,-3 6-1,-6-9 4,-4 3-2,-2-10 2,-4 3-1,16-31 1,-44 38 0,13-25 0,-1-1-3,-6-2 1,-3-4-1,-3-3-1,-6 4-1,0-1-2,2 0 0,-2 0 1,6-2-1,0 2 0,6-6 0,7 3-1,31-3 0,-44-13-3,44 13-4,-19-28-9,12 0-12,7 28-20,10-60-35,9 32-31,-4-16 1,4 3-3</inkml:trace>
          <inkml:trace contextRef="#ctx0" brushRef="#br0" timeOffset="315.6534">3784 466 33,'-44'0'90,"44"0"3,-47-3 0,47 3-40,-29-10-7,29 10-8,0 0-8,29-28-2,-29 28-7,66-41-3,-25 13-4,12 3-4,4-4-2,6 4-4,-10 0-3,1 3-4,2 6-9,-8-6-15,15 9-24,-19-5-56,6-8-4,4 1-3,-4-6-3</inkml:trace>
        </inkml:traceGroup>
        <inkml:traceGroup>
          <inkml:annotationXML>
            <emma:emma xmlns:emma="http://www.w3.org/2003/04/emma" version="1.0">
              <emma:interpretation id="{2A774A83-405E-4B21-B0AD-F0C14BD33B2B}" emma:medium="tactile" emma:mode="ink">
                <msink:context xmlns:msink="http://schemas.microsoft.com/ink/2010/main" type="inkWord" rotatedBoundingBox="15840,11635 16672,11445 16917,12514 16084,12704"/>
              </emma:interpretation>
              <emma:one-of disjunction-type="recognition" id="oneOf1">
                <emma:interpretation id="interp5" emma:lang="en-US" emma:confidence="0">
                  <emma:literal>to</emma:literal>
                </emma:interpretation>
                <emma:interpretation id="interp6" emma:lang="en-US" emma:confidence="0">
                  <emma:literal>10</emma:literal>
                </emma:interpretation>
                <emma:interpretation id="interp7" emma:lang="en-US" emma:confidence="0">
                  <emma:literal>co</emma:literal>
                </emma:interpretation>
                <emma:interpretation id="interp8" emma:lang="en-US" emma:confidence="0">
                  <emma:literal>20</emma:literal>
                </emma:interpretation>
                <emma:interpretation id="interp9" emma:lang="en-US" emma:confidence="0">
                  <emma:literal>40</emma:literal>
                </emma:interpretation>
              </emma:one-of>
            </emma:emma>
          </inkml:annotationXML>
          <inkml:trace contextRef="#ctx0" brushRef="#br0" timeOffset="3771.935">6982-98 1,'-25'-63'57,"9"35"23,-9-7 0,0 1-31,25 34-1,-41-51-4,41 51-6,-28-34-4,28 34-8,0 0-3,0 0-3,-3 50-3,18-3-4,1 10-2,6 16 0,3 2-2,4 10 0,-1 3-2,0-3-1,-3-6-2,1-4 1,-4-8-3,0-8 1,-3-8-3,-1-4 2,-2-12-2,-16-35 0,29 47-2,-29-47-2,28 22-6,-28-22-6,0 0-9,28-22-13,-28 22-16,32-54-22,-10 13-27,-7-9 0,4-10 6</inkml:trace>
          <inkml:trace contextRef="#ctx0" brushRef="#br0" timeOffset="4238.1019">7502-208 96,'-10'-44'83,"10"44"-14,-38-28-12,38 28-13,-50-6-9,50 6-11,-47 25-4,31 3-8,0 13-3,13 6-2,3 16-1,10 0 0,9 6 2,-1-3-1,14 4 1,-4-14-1,10-2 2,-6-10-2,8-9 1,-5-13-1,0-10-1,-4-18 0,4-10-2,-7-18 1,-6-11-1,-3-11 0,-6-10-2,-10-10 1,-3-6-2,-13-3 0,-3 7-1,-12 2 2,0 7-1,-7 12 0,1 16-1,-7 16 1,3 19 0,3 18-2,-3 10-1,13 16-6,-3 6-4,19 16-10,-4-13-11,22 16-28,-2-16-39,8-6-6,7-12 0,-22-29 0</inkml:trace>
        </inkml:traceGroup>
      </inkml:traceGroup>
    </inkml:traceGroup>
    <inkml:traceGroup>
      <inkml:annotationXML>
        <emma:emma xmlns:emma="http://www.w3.org/2003/04/emma" version="1.0">
          <emma:interpretation id="{3AFC0513-C599-44B8-9328-DB3F5FE63A55}" emma:medium="tactile" emma:mode="ink">
            <msink:context xmlns:msink="http://schemas.microsoft.com/ink/2010/main" type="paragraph" rotatedBoundingBox="14179,14250 14215,13592 14702,13618 14666,142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BF10AC-453B-4EB0-9BAB-720D1A19F58C}" emma:medium="tactile" emma:mode="ink">
              <msink:context xmlns:msink="http://schemas.microsoft.com/ink/2010/main" type="line" rotatedBoundingBox="14179,14250 14215,13592 14702,13618 14666,14277"/>
            </emma:interpretation>
          </emma:emma>
        </inkml:annotationXML>
        <inkml:traceGroup>
          <inkml:annotationXML>
            <emma:emma xmlns:emma="http://www.w3.org/2003/04/emma" version="1.0">
              <emma:interpretation id="{4C2D8561-A00C-4795-9880-13EA28AE917D}" emma:medium="tactile" emma:mode="ink">
                <msink:context xmlns:msink="http://schemas.microsoft.com/ink/2010/main" type="inkWord" rotatedBoundingBox="14179,14250 14215,13592 14702,13618 14666,14277">
                  <msink:destinationLink direction="with" ref="{1D08A2B1-5AF6-4627-8379-4804E14A0884}"/>
                  <msink:destinationLink direction="with" ref="{5011EEAD-A4A8-454C-BB72-0CF669D60F17}"/>
                </msink:context>
              </emma:interpretation>
              <emma:one-of disjunction-type="recognition" id="oneOf2">
                <emma:interpretation id="interp10" emma:lang="en-US" emma:confidence="1">
                  <emma:literal>•</emma:literal>
                </emma:interpretation>
                <emma:interpretation id="interp11" emma:lang="en-US" emma:confidence="0">
                  <emma:literal>O</emma:literal>
                </emma:interpretation>
                <emma:interpretation id="interp12" emma:lang="en-US" emma:confidence="0">
                  <emma:literal>0</emma:literal>
                </emma:interpretation>
                <emma:interpretation id="interp13" emma:lang="en-US" emma:confidence="0">
                  <emma:literal>o</emma:literal>
                </emma:interpretation>
                <emma:interpretation id="interp1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-6972.3967">5348 1653 1,'0'0'65,"-44"-29"10,44 29 0,-53 13-42,25 6-4,9 12-9,0 7-4,9 16-2,7 2-1,9 7 3,1 0-1,12 3 0,0-6-2,6 0 2,0-13-3,3-3 2,-3-15-3,7-11 0,-1-14-3,4-17 0,0-12-1,6-13-1,-7-9-1,4-4-2,-7-5-1,-5-1 0,-8 0 0,-8 7-1,-10 3 1,-13 6-1,-9 0 1,-9 10-1,-7 5 1,-9 11-1,-4 11 0,4 11 1,-6 15-1,6 16 1,6 9-1,6 9 1,7 4-2,9 3 1,12-3-2,7-6-6,13-10-11,-13-44-23,54 15-59,-17-33-5,4-23-1,6-19-4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13:50.772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392C104-9DC6-41EA-856E-68BFC0CA2306}" emma:medium="tactile" emma:mode="ink">
          <msink:context xmlns:msink="http://schemas.microsoft.com/ink/2010/main" type="writingRegion" rotatedBoundingBox="8847,12184 17457,7516 17907,8345 9297,13013"/>
        </emma:interpretation>
      </emma:emma>
    </inkml:annotationXML>
    <inkml:traceGroup>
      <inkml:annotationXML>
        <emma:emma xmlns:emma="http://www.w3.org/2003/04/emma" version="1.0">
          <emma:interpretation id="{0B50A783-969B-4302-A665-7537F3F352D8}" emma:medium="tactile" emma:mode="ink">
            <msink:context xmlns:msink="http://schemas.microsoft.com/ink/2010/main" type="paragraph" rotatedBoundingBox="8847,12184 17457,7516 17907,8345 9297,130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13ECD9-3D27-4DE9-B84A-3482023763EC}" emma:medium="tactile" emma:mode="ink">
              <msink:context xmlns:msink="http://schemas.microsoft.com/ink/2010/main" type="line" rotatedBoundingBox="8847,12184 17457,7516 17907,8345 9297,13013"/>
            </emma:interpretation>
          </emma:emma>
        </inkml:annotationXML>
        <inkml:traceGroup>
          <inkml:annotationXML>
            <emma:emma xmlns:emma="http://www.w3.org/2003/04/emma" version="1.0">
              <emma:interpretation id="{7B9FBD96-D191-419E-BAFE-6112F32059EB}" emma:medium="tactile" emma:mode="ink">
                <msink:context xmlns:msink="http://schemas.microsoft.com/ink/2010/main" type="inkWord" rotatedBoundingBox="13791,9765 17566,7717 17797,8143 14021,10190">
                  <msink:destinationLink direction="with" ref="{5011EEAD-A4A8-454C-BB72-0CF669D60F17}"/>
                </msink:context>
              </emma:interpretation>
              <emma:one-of disjunction-type="recognition" id="oneOf0">
                <emma:interpretation id="interp0" emma:lang="en-US" emma:confidence="0">
                  <emma:literal>or.</emma:literal>
                </emma:interpretation>
                <emma:interpretation id="interp1" emma:lang="en-US" emma:confidence="0">
                  <emma:literal>or".</emma:literal>
                </emma:interpretation>
                <emma:interpretation id="interp2" emma:lang="en-US" emma:confidence="0">
                  <emma:literal>oof</emma:literal>
                </emma:interpretation>
                <emma:interpretation id="interp3" emma:lang="en-US" emma:confidence="0">
                  <emma:literal>out.</emma:literal>
                </emma:interpretation>
                <emma:interpretation id="interp4" emma:lang="en-US" emma:confidence="0">
                  <emma:literal>oof.</emma:literal>
                </emma:interpretation>
              </emma:one-of>
            </emma:emma>
          </inkml:annotationXML>
          <inkml:trace contextRef="#ctx0" brushRef="#br0">4930-1895 12,'34'-35'84,"7"10"2,-12-16-3,-4 0-51,3 10-2,-3-4-15,4 4-8,-29 31-14,47-57-16,-47 57-32,50-41-25,-50 41-2,51-44 0</inkml:trace>
          <inkml:trace contextRef="#ctx0" brushRef="#br0" timeOffset="165.4296">5660-2474 2,'47'-32'71,"-28"1"2,-19 31-9,41-57-42,-13 19-22,7 10-31,-3-13-31,12 22-5,-7-9-2</inkml:trace>
          <inkml:trace contextRef="#ctx0" brushRef="#br0" timeOffset="410.4531">6315-2799 26,'66'-19'78,"-38"-3"3,16 7-5,-9-10-34,3-10-13,3-3-12,3-9-13,3-10-13,10-6-14,-4-3-19,1-3-24,9 9-12,-7-9-1,14 22 24</inkml:trace>
          <inkml:trace contextRef="#ctx0" brushRef="#br0" timeOffset="570.3664">7694-3627 65,'37'-18'71,"-11"-11"2,11-2-31,-2 2-12,3 1-11,0 3-8,-1 0-5,4 6-1,0 3-6,-3 3-11,0 7-25,3 12-35,-13-12-5,10 16 2,-38-10 28</inkml:trace>
          <inkml:trace contextRef="#ctx0" brushRef="#br0" timeOffset="733.5394">8648-3768 150,'0'0'99,"18"-29"-7,-18 29-13,-3-37-86,3 37-64,10-51-17,9 23-6,-10-10-7</inkml:trace>
          <inkml:trace contextRef="#ctx0" brushRef="#br0" timeOffset="-6142.2381">324 217 10,'-19'-38'70,"19"38"-21,-38-34-4,38 34-5,-34-35-6,34 35-6,-32-22-5,32 22-4,0 0-5,-34-9-3,34 9-1,0 0-3,0 0-1,-29 9-1,29-9 1,0 0-2,-28 35-1,28-35 1,-28 44-2,12-16 0,0 4-2,1 2 1,2 10 0,3-3 0,1 3-2,6 0 2,3 0-1,6 1 0,4-5 0,5-2 1,1-3-2,9-7 0,-25-28 1,57 44 1,-19-34 1,6 2-1,0-9 1,3-3 0,0-3 0,1 0 1,-1-6-1,-3-4 1,-6-3-1,-7-2 2,-3-5-1,-28 23 1,41-53 0,-28 18-1,-7-2 0,-6-8 0,-9-2-1,-4-3-2,-6-4 2,-6-5-2,-9-1 1,-11 3-2,-5 10 1,0 6 0,-7 6 2,4 13 0,-1 16-1,4 15 2,6 17-1,9 11 2,7 11-2,12 8 1,6 7-3,7 3 2,6 0-2,10 1 1,9 2-1,3 0 1,10-6 1,6-3 1,3-3-1,0-7 1,3-9-1,4-10 2,2-15-2,-3-10 1,1-15-2,-1-13 0,-3-13 0,1-9 1,-4-13-1,-10-5-1,-5-5 1,-10-8-2,-13 2 2,-9 1-2,-16 3 1,-6 0-2,-13 9 2,-9 6-4,-10 13-1,-9 10-7,9 18-8,-6 1-17,25 24-39,1 13-25,18 10-1,12 9-1</inkml:trace>
          <inkml:trace contextRef="#ctx0" brushRef="#br0" timeOffset="-701.1589">1646-170 39,'0'0'84,"0"0"-3,-9-35-31,9 35-18,0 0-6,0 0-10,0 0-2,0 0-2,0 0-3,0 0-1,0 0-2,0 0-1,41-9-2,-41 9 0,50-6-3,-21-1-8,5-2-11,-2-1-19,12-5-41,0 5-10,3-12-1,6 3 26</inkml:trace>
          <inkml:trace contextRef="#ctx0" brushRef="#br0" timeOffset="-421.5628">3145-853 1,'47'0'41,"-47"0"32,0 0 0,0 0-42,0 0-3,0 0-12,0 0-5,0 0-2,0 0-1,0 0-2,0 0-2,38-16-5,-38 16-13,28-22-19,-28 22-39,47-22-6,-47 22-1,48-31 56</inkml:trace>
          <inkml:trace contextRef="#ctx0" brushRef="#br0" timeOffset="-207.2516">3998-1363 27,'0'0'89,"35"-19"-4,-35 19-3,0 0-49,0 0-10,22-28-11,-22 28-10,0 0-8,41-35-10,-41 35-13,44-35-22,-16 4-30,10 12-2,-4-16-1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1.87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96447C6-CB37-4CAD-B070-4535702E36E8}" emma:medium="tactile" emma:mode="ink">
          <msink:context xmlns:msink="http://schemas.microsoft.com/ink/2010/main" type="inkDrawing" rotatedBoundingBox="5882,7212 5892,7706 5808,7707 5798,7213" semanticType="callout" shapeName="Other"/>
        </emma:interpretation>
      </emma:emma>
    </inkml:annotationXML>
    <inkml:trace contextRef="#ctx0" brushRef="#br0">47 495 16,'0'-22'28,"0"22"-2,-2-22-4,2 22 1,0-22-2,0 22 0,-2-25-4,2 25-2,-2-19-2,2 19-1,-3-23 0,3 23-3,-4-19 0,4 19-2,-5-27 0,5 27-1,-4-31 0,4 31-1,-4-33 0,1 13-1,3 20-1,-6-29 1,6 29-1,-7-26 0,7 26-1,-4-20 0,4 20 0,-2-20-1,2 20 0,4-20-1,-4 20 1,9-22-1,-9 22-2,13-24-3,-13 24-7,22-25-12,-22 25-29,16-26-27,-16 26-2,17-20 35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9.520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43999F8-818C-4BF6-9963-FC75149F5CAF}" emma:medium="tactile" emma:mode="ink">
          <msink:context xmlns:msink="http://schemas.microsoft.com/ink/2010/main" type="inkDrawing" rotatedBoundingBox="3577,10817 5268,13003 5144,13099 3452,10914" semanticType="callout" shapeName="Other"/>
        </emma:interpretation>
      </emma:emma>
    </inkml:annotationXML>
    <inkml:trace contextRef="#ctx0" brushRef="#br0">43 10 131,'0'0'40,"-24"-11"-6,24 11-4,0 0-3,-20 0-3,20 0-1,0 0-2,11 35-1,-11-35 1,22 40-1,-11-16 1,11 5-2,-4 0-2,9 4 0,-5 0-2,6 7-2,-3-3-2,3 10 2,1-3-3,2 4 1,0-1-2,4 6 1,-1-4-2,5 4 0,3-3-2,5 1 1,-1-2-2,3 0 0,-1 1 5,-1 1-6,-3-4 4,0 1-4,-4-4 5,-2 3-6,-5-3 5,0 0-6,-2-2-1,2 2 2,-4 1-2,2 1 1,-5-2-1,3 5 1,0-3-1,-1 3 1,1 2-1,0-3 1,0-1-2,-1-1 2,6 1-2,-1-3 2,0-2-1,2-5 0,-2-1 0,1-5 1,-3-2-2,-3-5 1,-3-4 0,-3-3-1,-22-17 1,28 25 0,-28-25-2,0 0 2,25 24-1,-25-24 0,0 0 0,0 0 1,17 20-2,-17-20 0,0 0 2,0 0-1,0 0 0,0 0-1,22 15-2,-22-15-6,0 0-10,0 0-18,25-4-33,-25 4-48,15-22 0,-10-2-6,-1-10 2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7:00.818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E8C900C-BACD-4F22-A7E2-2233462EDB8D}" emma:medium="tactile" emma:mode="ink">
          <msink:context xmlns:msink="http://schemas.microsoft.com/ink/2010/main" type="inkDrawing" rotatedBoundingBox="5536,10953 7251,13012 7156,13092 5440,11033" semanticType="callout" shapeName="Other">
            <msink:sourceLink direction="with" ref="{FCC26165-23B7-4780-9CCC-AEFD156ED49D}"/>
          </msink:context>
        </emma:interpretation>
      </emma:emma>
    </inkml:annotationXML>
    <inkml:trace contextRef="#ctx0" brushRef="#br0">48-10 37,'0'0'69,"-24"0"-24,24 0 1,0 0-8,-24 20-6,24-20-5,4 26-2,-4-26-1,18 36-1,0-16-3,-18-20 1,37 37-1,-17-17-2,7 5 0,-5-3-2,4 6-1,-4-3-3,5 8 1,-5-2-4,2 2 1,-2 0-3,3 5 1,-3-1-2,2 3 0,5 0-2,2 2 2,0 0-2,4 2 2,-2-4-1,5 2 0,-3 4 6,-2-2-6,-4-4 5,2 0-5,-7-2 4,1-3-5,-6-2 5,4 0-6,-1-6-2,-2-1 3,2 1-2,0 2 1,2-3-2,0 3 1,1 0-1,1-3 1,3 3-2,0 0 1,2-1 0,0 1-1,0 0 0,-1 2 0,1 0-1,0 0 1,-2-1-1,-2-1 1,-1 0 0,-4 2 1,0-2-1,-2-3 1,0-2 0,-2 1-1,-1-1 0,1-4 1,0 2-1,0 0 1,-1-2 0,-1 0-1,-16-20 1,31 35 0,-31-35 0,28 31 1,-28-31-1,25 27 0,-25-27-1,24 26 3,-24-26-2,27 25 1,-27-25-1,33 22 0,-33-22 0,31 17-1,-31-17 2,26 9-3,-26-9 1,0 0 0,20 0 2,-20 0-2,0 0-2,-2-22-2,2 22-4,-13-22-8,13 22-15,-23-24-26,23 24-59,-26-16-7,26 16 1,-44-17-5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05.225"/>
    </inkml:context>
    <inkml:brush xml:id="br0">
      <inkml:brushProperty name="width" value="0.00882" units="cm"/>
      <inkml:brushProperty name="height" value="0.00882" units="cm"/>
      <inkml:brushProperty name="color" value="#00B0F0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DDDCD0"/>
      <inkml:brushProperty name="fitToCurve" value="1"/>
    </inkml:brush>
    <inkml:brush xml:id="br2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58B46AF0-5606-4ADA-BA01-BA952C5460F1}" emma:medium="tactile" emma:mode="ink">
          <msink:context xmlns:msink="http://schemas.microsoft.com/ink/2010/main" type="writingRegion" rotatedBoundingBox="7975,3555 11225,9596 10303,10092 7053,4051"/>
        </emma:interpretation>
      </emma:emma>
    </inkml:annotationXML>
    <inkml:traceGroup>
      <inkml:annotationXML>
        <emma:emma xmlns:emma="http://www.w3.org/2003/04/emma" version="1.0">
          <emma:interpretation id="{5AE4F037-F8BE-4E40-940D-B929E8E7D936}" emma:medium="tactile" emma:mode="ink">
            <msink:context xmlns:msink="http://schemas.microsoft.com/ink/2010/main" type="paragraph" rotatedBoundingBox="7975,3555 11225,9596 10303,10092 7053,4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9C002B-61B2-46A3-A4B9-37E69DF22415}" emma:medium="tactile" emma:mode="ink">
              <msink:context xmlns:msink="http://schemas.microsoft.com/ink/2010/main" type="line" rotatedBoundingBox="7975,3555 11225,9596 10303,10092 7053,4051"/>
            </emma:interpretation>
          </emma:emma>
        </inkml:annotationXML>
        <inkml:traceGroup>
          <inkml:annotationXML>
            <emma:emma xmlns:emma="http://www.w3.org/2003/04/emma" version="1.0">
              <emma:interpretation id="{FCC26165-23B7-4780-9CCC-AEFD156ED49D}" emma:medium="tactile" emma:mode="ink">
                <msink:context xmlns:msink="http://schemas.microsoft.com/ink/2010/main" type="inkWord" rotatedBoundingBox="7975,3555 11225,9596 10303,10092 7053,4051">
                  <msink:destinationLink direction="with" ref="{3C4CE8D0-CDA7-4CC7-A4CD-6CDC3B53A20C}"/>
                  <msink:destinationLink direction="with" ref="{42D9B89F-B5BF-4826-A882-79AAC6AA71B1}"/>
                  <msink:destinationLink direction="with" ref="{BD6AF994-131E-480B-B76B-5DB683C92C62}"/>
                  <msink:destinationLink direction="with" ref="{8E8C900C-BACD-4F22-A7E2-2233462EDB8D}"/>
                  <msink:destinationLink direction="with" ref="{4C3CB603-A3DE-48A8-A2CB-87025190B6E9}"/>
                  <msink:destinationLink direction="with" ref="{334A836C-FC29-4002-AD20-84080CE53D67}"/>
                </msink:context>
              </emma:interpretation>
              <emma:one-of disjunction-type="recognition" id="oneOf0">
                <emma:interpretation id="interp0" emma:lang="en-US" emma:confidence="0">
                  <emma:literal>Fri</emma:literal>
                </emma:interpretation>
                <emma:interpretation id="interp1" emma:lang="en-US" emma:confidence="0">
                  <emma:literal>Fri.</emma:literal>
                </emma:interpretation>
                <emma:interpretation id="interp2" emma:lang="en-US" emma:confidence="0">
                  <emma:literal>Fns:</emma:literal>
                </emma:interpretation>
                <emma:interpretation id="interp3" emma:lang="en-US" emma:confidence="0">
                  <emma:literal>Fri:</emma:literal>
                </emma:interpretation>
                <emma:interpretation id="interp4" emma:lang="en-US" emma:confidence="0">
                  <emma:literal>Fen:</emma:literal>
                </emma:interpretation>
              </emma:one-of>
            </emma:emma>
          </inkml:annotationXML>
          <inkml:trace contextRef="#ctx0" brushRef="#br0">0 0 96,'0'0'102,"0"0"3,0 0-36,0 0-29,0 0-2,0 0-7,0 0-6,11 23-2,-11-23-2,0 0 0,24 24 1,-24-24-4,0 0-1,0 0-2,25 26 0,-25-26-3,0 0-2,0 0-3,22 20-1,-22-20-1,0 0-2,0 0 0,24 22 0,-24-22-1,0 0 0,20 27 1,-20-27 0,13 26-1,-13-26 1,16 31-1,-16-31 0,15 38-1,-6-18 0,-9-20-1,13 35 0,-13-35-2,13 27 3,-13-27-1,0 0 1,14 20-1,-14-20 0,0 0 1,0 0 0,0 0 0,-3-27 0,3 27-1,-11-37 0,5 12 1,-1-4-1,-2-1 0,0-4-1,1 6 1,-1 1-1,2 3 1,7 24-1,-11-33 0,11 33 1,0 0 0,0 0 1,0 0-1,0 0 1,-4 20-2,4-20 2,6 39-1,-1-14-1,1 1 1,-1 5 0,1-2 0,1 0 1,0-1-1,-1-3 1,-1-1-1,-5-24 1,9 31 0,-9-31 2,0 0-2,0 0 1,0 0 0,2-40-1,-7 11 2,-1-4-2,-1-7 1,-4 1-3,2 1 3,0 3-3,1 4 2,-1 6-1,9 25 1,-9-30-1,9 30-1,0 0-2,0 0-4,0 0-4,0 0-10,0 0-14,-5 37-30,5-37-68,-2 24-6,2-24 4,2 20-2</inkml:trace>
          <inkml:trace contextRef="#ctx0" brushRef="#br0" timeOffset="-3165.7911">108 111 55,'0'0'50,"0"0"-15,0 0-1,0 0-2,0 0-4,0 0-2,20 24-2,-20-24-3,0 0-4,0 0-2,11 20 0,-11-20-4,0 0 1,11 27-1,-11-27-1,7 22 0,-7-22-2,9 26 0,-9-26-1,8 31-1,-8-31-1,12 31 0,-6-11-2,-6-20 2,13 31-1,-13-31-2,14 29 1,-14-29-2,15 26-2,-15-26-4,16 20-6,-16-20-8,0 0-13,24 13-19,-24-13-39,0 0-2,9-24 1,-9 24 21</inkml:trace>
          <inkml:trace contextRef="#ctx0" brushRef="#br0" timeOffset="-2096.0244">210 195 21,'-16'-22'79,"16"22"4,-20-18-4,20 18-37,0 0-5,-28-20-6,28 20-5,0 0-2,0 0 1,-18-20-1,18 20 2,0 0-2,0 0-3,0 0-2,0 0-3,0 0-1,0 0-4,0 0-1,0 0 0,0 0-2,0 0-2,0 0 1,-7 29-1,7-29-1,9 24 0,-9-24-1,9 29-1,-9-29 1,11 36 0,-4-14-1,2 2 0,-1-2 0,1 7 0,0 2 0,2 0-1,-2 2-1,2 0 1,-2-2-1,0-2 0,-3 2 0,1-7 0,0-4-2,-7-20-2,13 29-1,-13-29-5,0 0-5,0 0-6,18-23-10,-21-5-12,3 28-13,5-47-20,1 25-27,-8-2-11,4 4 4,-2 20 4</inkml:trace>
          <inkml:trace contextRef="#ctx0" brushRef="#br0" timeOffset="888.386">559 911 27,'-7'-29'99,"7"29"-1,-8-33 4,8 33-59,-11-29-4,11 29-7,-5-22-7,5 22-3,0 0-2,-9-26 1,9 26-1,0 0-2,0 0 0,0 0-2,0 0 0,0 0-3,5 29 0,-5-29-4,9 35-1,-3-15-1,3 4 0,0-2-3,2 3 0,-2-3 0,0-2-2,-9-20 1,17 28 0,-17-28 0,0 0 1,0 0-1,0 0 0,0 0-1,9-28 1,-13 5 1,-1-3-3,-1-1 1,-1-1 0,0-1-1,1 5 0,-1 4 1,7 20-1,-9-29 0,9 29 1,0 0 0,0 0 0,7 38 1,0-14 0,-1 7-1,3 4 2,2 3-1,0 2 0,0-5 2,-2-2-3,0-6 2,0-5-1,-9-22 1,11 28-1,-11-28 1,0 0-1,0 0-4,9-35 3,-12 11-3,3-1 2,-4-5-2,2-6 0,-3 3 0,-1 0-1,-1-5 4,0 3-2,1 2 0,-3 0 0,2 8 0,1 3-2,6 22-3,-9-26-7,9 26-9,0 0-17,2 39-29,-11-16-73,16 12-1,-7 0-1,4 9 5</inkml:trace>
          <inkml:trace contextRef="#ctx0" brushRef="#br0" timeOffset="1881.9793">886 1813 78,'-2'-44'90,"-2"19"-32,4 25 3,-3-37-7,3 37-4,-4-33-4,4 33-5,-2-22-4,2 22-6,0 0-5,0 0-5,-7-23-4,7 23-2,0 0-2,0 0-3,0 0-1,13 25-1,-13-25-1,14 40 0,-6-16-2,4 9-1,-1 0 0,2 0 0,-2 1-2,0-4 1,-2-5 0,0-5-1,-9-20 0,8 22 1,-8-22-1,0 0 1,3-29 0,-8 2-2,1-6 2,-5-6-2,2-1 0,-4-4-1,2-1 1,-2 6-1,0 3 0,3 5 1,1 7-1,7 24 2,-9-33-1,9 33 0,0 0 0,0 0 1,7 24-1,-1 0 0,1 5 0,2 7-1,0 1 2,2 3-1,-3 0-1,4-3 1,-4-1 0,3-5 0,-2-5-2,-2-4 2,-7-22-1,13 27 0,-13-27 0,0 0 2,0 0-2,5-33 0,-10 4 1,-1-7-1,-3-6 1,-2-8-2,-5-6 3,-2-1-3,1 2 2,-1 6-2,0 7 2,5 9-1,2 9 0,11 24 0,0 0 0,0 0-1,0 46 1,9-8 1,2 6-2,2 7 3,3 4-3,-1-2 2,1-2-2,-1 0 1,1-5-1,-3-6 2,-2-3-2,0-6 1,0-6 0,-11-25-3,16 35-3,-16-35-8,0 0-11,0 0-19,0 0-31,4-35-62,-4 12-1,-7-1 1,3 2 4</inkml:trace>
          <inkml:trace contextRef="#ctx0" brushRef="#br0" timeOffset="2479.4135">1231 2620 1,'0'0'89,"0"0"4,0 0-15,15 22-27,-15-22-1,0 0-9,3-25-5,-3 25-2,2-24-4,-2 24-4,2-26-2,-2 26-4,0-22-3,0 22-5,0 0 0,0 0-4,0 0 1,0 0-3,0 0 0,0 0-1,18 28-1,-12-3 1,3-1-1,0 7 0,0-2-1,0-1 1,-3-1-1,3-7 1,-9-20 0,9 22 0,-9-22 1,0 0 0,2-38-1,-4 10 0,-2-8 0,-3-6-1,0-4 0,1 2-2,-1 2 1,-2 2-1,3 4 0,-3 5 0,2 9-3,1 2-4,6 20-6,0 0-15,0 0-24,-20-6-57,20 6-27,0 0 0,-11 29-2</inkml:trace>
          <inkml:trace contextRef="#ctx0" brushRef="#br1" timeOffset="-120729.1114">-1463-3213 5,'0'0'29,"4"-25"-3,-4 25 1,4-24-1,-4 24 1,3-31-1,-3 31 1,-3-29 0,3 29-2,-8-26-1,8 26-3,0 0 1,-20-20-5,20 20-1,-27 0-3,27 0 0,-35 15-2,15-1-1,0 3-1,-2 3 0,2 5 0,-4 1-2,6 3 1,-2-3-2,5 5 1,-3-4 0,3 2 1,3-5-1,6 2 0,1-6 0,5 2 0,0-22-1,14 36 0,-14-36-1,31 31 0,-9-18-1,6-2 0,3-2-1,5-5-1,1-2 1,1-4-1,2-4-1,2-5 0,-5-5 1,-1-2 0,-8-4-1,-1 0-1,-7-4 1,-3-3 1,-8-2-1,-6-2-1,-6 0 2,-3 2-3,-8-2 4,-3 2-3,-5 2 2,-5 5-3,1 4 2,-5 4 0,-2 7 0,-3 3 0,3 8-1,-2 7 1,-1 2 0,3 9 1,0 6 0,4 3 0,3 4 0,4 3 1,4 1 0,5-2 0,4 1 0,7-3 1,2-4 0,8-3-1,1-1 0,5-3 1,8-7-1,2 1 0,7-8 0,2-1 0,5-7-2,-1-4 2,3-5-1,0-7-1,-7-4 1,0-6-1,-6-5 0,-5-4-1,-7-5 3,-4-4-4,-9 2 3,-8 0-2,-7 0 1,-7 6-2,-9 5 2,-4 7-1,-3 9-1,-6 8 1,0 7-2,3 9 2,3 11-1,3 4 2,4 7-4,7 6 3,2 1-1,12 2 1,1 0-1,7-1 0,7-3 0,1-3 0,8-7 2,2-1 0,4-5-1,2-5 1,2-6-1,3-5 1,0-4 0,2-6-1,-2-5 1,-3-7 0,-4-6 0,-4-3 0,-5-4 0,-6-4 0,-5 0 0,-6-1-2,-3 5 2,-6 2-1,-3 5 1,16 24-1,-37-31 0,15 29 0,-1 4 0,-1 7 0,0 4-1,2 5 1,0 4-2,4 2 2,0 5-2,3 0 3,6 0-3,2-1 2,7 1-1,0-5 1,7-1-1,0-4 0,-7-19 0,31 23-3,-12-15-5,-19-8-9,42 3-12,-42-3-32,29-11-41,-29 11-6,-11-23 0,-13 6-6</inkml:trace>
          <inkml:trace contextRef="#ctx0" brushRef="#br2" timeOffset="129097.9704">-2027-2944 15,'0'0'73,"0"0"3,0 0-4,-7 22-39,7-22-7,-2 29-3,2-29-7,2 35-1,-2-35-1,3 40-1,-3-40 0,2 38-1,-2-38 0,0 35 0,0-35-2,0 33 1,0-33-3,0 29 2,0-29-2,0 20 3,0-20-1,0 0 1,0 0-2,0 0 2,0 0-1,0 0-2,0 0 0,-7-22-2,7 22-1,0-33 0,2 13 0,1-2-2,-1-3 2,2-1 0,1-1 1,-1 1-2,0-3 2,3 3-1,-3-5 0,3 2 0,2-2 0,0 0-2,0-2 1,4-2-1,2 1-1,3-1 1,0 2 0,2 2-1,0 7 1,2 1-1,-22 23 2,37-30-1,-37 30 1,31-18-2,-31 18 1,29-2-1,-29 2-2,24 4 2,-24-4-2,20 13 2,-20-13-2,20 29 2,-20-29-1,18 40 0,-14-18 2,1 2-2,1 3 1,-1 2-1,-1-1 0,-2 1 1,0 0-1,1-1 0,-1-1 0,0 0 0,0-1 0,0 1 0,3-3-1,-3-2 1,3 0-1,-3 0 2,0-2-2,2 0 2,-4-20-1,5 33 1,-5-33-2,4 33 0,-4-33 0,5 29 0,-5-29 0,4 27-1,-4-27 2,0 0-2,11 24 0,-11-24-1,0 0-2,0 0-3,0 0-6,0 0-6,0 0-10,2-24-14,-2 24-20,-2-27-40,2 27-10,-4-27-3,4 27 8</inkml:trace>
          <inkml:trace contextRef="#ctx0" brushRef="#br2" timeOffset="129737.4542">-1892-2930 75,'0'0'95,"-22"-5"5,22 5 1,0 0-45,-27-13-5,27 13-11,0 0-9,20-5-5,-20 5-6,29-8-4,-29 8-3,40-3-2,-18 3-1,4 3-2,1 3-2,-1 1 0,1 0-2,2 4 0,-1 0 0,3 0-2,-2-2-1,-3 2 0,1-5 0,-3 1-1,-2-3 1,-22-4-1,31 5 1,-31-5 0,0 0 0,0 0 0,0 0 0,0 0 0,-26-20-1,-3 18 0,-6 2 0,-5 2 0,-6 2-1,-5 5 1,0 0-1,0 4 0,7-2 0,4 0 0,5-2 1,8-2-1,5-1 1,22-6 0,-24 5-1,24-5 1,0 0 0,0 0 1,22 0 1,0 2 0,2-2 1,12 0 2,1-2-2,5 2 1,5-2-1,-1 2-2,3 0-6,-5-5-7,2 10-18,-19-14-52,10 18-37,-15-16-9,-22 7-1,23-13-7</inkml:trace>
          <inkml:trace contextRef="#ctx0" brushRef="#br2" timeOffset="131306.971">-776-364 35,'0'0'88,"4"-20"-2,-4 20-35,0 0-15,0 0-2,11 26-10,-2-6-2,-9-20-2,16 44-2,-10-17-2,5 6-1,-4 0 1,4 3-4,-6-3 5,3 2-6,-3-2 3,1 3-3,-6-10 3,5 1-4,-5-7 1,0-20-3,2 33-2,-2-33 1,0 0-1,0 0-2,0 0 0,0 0 0,-18-33-4,14 4 2,0-11-1,1-4-1,1-5-2,4 1 2,1-1-3,3 5 4,1 0-2,4 4 2,2 7-2,3 4 2,1 2 1,3 8-1,2 1 0,5 2 0,-1 5 0,1 5 0,4 4-1,2 4 2,0 4-2,0 3 0,-2 4 1,-2 3-1,-2-1 1,-5 7 0,-5-2 1,-6 0 1,-6 2 0,-5-2 2,-9 0-1,-4 0 1,-7-2-1,-5-3 1,-3 1-1,-1-5-1,-2-2-1,2-3 1,1 1-2,5-5 1,4 0-2,19-2 1,-25 2-2,25-2 1,0 0 0,0 0-1,0 0 4,0 0-4,38 12 2,-14-10-1,9 4 0,3 1-1,-1 2 4,5-5-3,2 7-1,-2 3 2,-3-1 0,-4 2 0,-2-1 1,-6-1-1,-3 2 1,-22-15-1,31 31 3,-27-11-1,-4 0 2,-4 0-1,-12 0 2,-2 2 0,-8-2-1,-5 2 1,-7-4-1,1-3-1,-7-4-1,2-2 0,0-5-2,0-4 0,2-2-1,0-4-2,5 3-8,-3-6-12,14 16-31,-12-9-79,12 6-3,-2-6-5,4 0-5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6.9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283 336 57,'-36'13'25,"36"-13"0,-33 20-1,33-20-4,-24 27-4,24-27-2,-20 33-1,20-33-2,-11 31-2,11-31-1,2 26 0,-2-26-3,22 22 1,-2-17-2,6-3 0,5-4-1,7-5-1,-3-2 0,5-8-1,-7-3 0,-2-7-1,-6 1 2,-10-5-2,-6 2 0,-7-4-1,-9 4 0,-4 3 1,-6 6-1,-5 2 0,-3 7 0,-3 7 0,-3 8 0,-3 7 3,1 7-2,-2 6 2,4 3 0,0 6 2,7-2-1,4 4 2,9-6 0,11-1-1,9-3 0,11-5-1,8 0-1,10-9 0,4-5-2,9-4 0,-3-6 0,1-5-2,0-4 1,-7-7-1,-3-6-1,-10-3 2,-5 0-1,-10-6 0,-8 2 1,-12-3 0,-10 3 2,-8 0-2,-7 4 3,-9 7-2,-4 9 2,-7 8-1,0 8 2,-4 10 0,4 7 0,0 13 1,7 0-1,7 9 2,8-4-4,11 4 4,11 0-4,14-7 2,9-2-3,15-6 1,2-5-1,15-11-1,3-5 0,4-8-2,1-11 0,1-7-2,-2-9 1,-6-6-2,-3-7 1,-12-4 0,-10-1 1,-15-8 1,-11 2 1,-12-5 1,-14 10 0,-10 1 3,-11 14 0,-8 9 1,-5 15 1,-4 16 1,2 13 1,-1 17 0,8 7 0,6 12-1,11-1 0,12 7-2,17-7-2,15-2 1,14-7-3,13-6 0,8-9-2,12-11-2,5-9-2,1-9-1,-4-8-2,-4-12-1,-7-6 1,-11-7-1,-12-7 2,-12 1 1,-14-1 2,-10-2 2,-12 5 2,-9 2 0,-6 11 3,-7 6-2,3 7 2,-5 14 0,6 8-2,8 7-10,12 6-26,16 10-32,7-14-3,23 7 40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1.5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155 33 26,'-14'22'26,"3"0"-1,5 3-4,1 1-2,1 1 0,8 1-4,1 1-1,4-2-6,-3 1-1,8 3 0,-1-4-1,2-1-1,-15-26-3,29 36 3,-29-36-3,29 20 4,-29-20-4,33-9-4,-33 9 4,29-36-5,-16 12 0,-2-5-1,2-4-1,-6 0 1,-1-2 0,-6 6 3,0 0-3,-6 5 3,-5 2 0,11 22 1,-29-29 0,29 29-1,-42-9 2,18 14 0,-7 3 1,2 3 0,0 5 1,-2 2 1,5 4-1,-1-2 1,5 2 2,7-2-2,2 2 2,13-22-2,-12 37 1,12-37-2,7 29 2,-7-29-3,22 24 0,-22-24-1,38 9 0,-16-11-1,0-5 2,2-4-2,1-6-2,-3-5 1,-2-3-3,-5 1 4,-2-5-4,-6 0 4,-3 1-5,-6-1 5,-2 5 0,-5-3 1,-4 7-1,13 20 0,-29-31 0,29 31 0,-38-9 0,18 14 0,1 6 1,-4 4-1,4 3 2,-1 2-1,2 0-1,3 0 1,6 0 0,9-20-1,-7 28 0,7-28 2,18 22-3,-18-22 3,40 12-1,-14-15 0,3-1-1,4-5 1,0-2-1,-2 0 0,0-7 0,-5-2-2,-3 0 2,-10 1-1,-13 19 1,9-36-1,-9 36 1,-9-26 0,9 26-1,-29-14 1,29 14-1,-35 3 1,35-3-1,-36 17 1,36-17 0,-33 33 0,33-33 0,-22 38 1,22-38-1,-9 33-1,9-33 2,11 25-1,-11-25 0,25 8 0,-25-8 0,39-2-2,-16-4-1,1-6-1,2-1-2,-6-7-3,0 5-6,-9-5-10,-11 20-20,18-29-24,-18 29 12,-20-17 57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3.16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109 364 6,'-28'27'30,"21"-7"1,7-20-4,-2 35-1,11-15-5,-9-20-1,37 40-5,-8-25-1,6 3-4,3-5-5,6-2-1,0-6-3,3-5 0,-3-3-2,-4-10-1,-3-2-1,-1-7-5,-12-3 0,-4-6 2,-7-2-2,-8-4 1,-10-1 0,-8 9 2,-9-6 0,-9 4 2,-2 0 2,-9 9 1,0 6 0,0 5 0,0 9 1,2 4 1,0 7 1,11 7 2,-2 1 0,7 5 2,2-2-2,7 2 1,4 3 1,2-3-1,9-22 2,2 33-3,-2-33 2,20 29-3,-20-29 3,37 17-3,-10-17 0,-1 0-1,5-6-1,0-5-1,0-5-3,-4-1 1,-3-5-1,-8-1 1,-3-5-2,-9-1 1,-4 0-1,-9 0 0,-2 1 2,-6-1-1,-1 5 1,-4 4 0,0 4 0,0 5-2,-3 5 3,5 8-1,-2 7 0,2 6 1,3 5-1,-1 7 2,0 1 0,3 8 2,-1-3-1,3 2 3,2-2-1,5-2 1,3-4 1,3-3-1,5-2 0,-5-22-1,24 29 2,-24-29-4,42 7 0,-15-12-2,4-8-2,-3 0 0,3-9-1,-2-1 0,-3-1-1,-8-5 1,-5-4-1,-10 0 3,-10 2 0,-4-4 1,-11 2 0,-2-1 0,-7 6 1,0-1 1,-3 7 0,6 2 0,-3 9 0,6 7-1,1 6 3,4 11-2,20-13 0,-28 42-1,23-13-1,7 8 2,9-1-2,11 1 2,12-1-6,3-8-5,16-1-16,3-3-42,-3-13-8,4 3-5,-19-19 80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4.68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136 209 25,'-20'20'26,"20"-20"-2,-4 24-1,4-24-2,6 33-1,-6-33 1,18 33-4,-18-33-2,35 29-4,-10-20-2,-1-2-1,5-1-2,0-3-2,-1-3-3,1-5 0,-5-4-1,3-2 0,-9-9-1,1-2-1,-8-7 0,-4 1-1,-5-5 1,-6-3-1,-5-1 2,-11 1-1,-4 8 1,-7-1-1,-2 7 1,-5 4 1,1 9-1,-1 7 1,0 9 0,7 6 3,-2 5-1,7 6 3,1 2-1,6 3 1,1-2 2,9 6 1,0-4 1,11-3 0,1-4 0,8 0-2,2-2 2,9-4-2,-2-3-2,9-4 0,-1-5-2,3-6-1,3-2-1,-6-3 1,3-9-2,-4 1 0,-1-9 1,-8 2-2,-7-9 0,-7 2-1,-4-4 0,-6 0-1,-5 4 2,-9-2-1,-2 9 0,-3 2 0,1 9 1,4 6-1,-4 10 2,4 8-1,-4 5-1,6 8 2,3 3-1,1 4 2,5 3-1,3-3 3,4 0-3,6-7 3,5 1 0,6-7 0,5-3-1,5-3-1,3-8 1,3-6-2,2-2 1,1-4-1,-1-12-2,-2 2 1,-5-6-1,-2 0 0,-8-7 1,-5 1-2,-4-3 1,-12 0 1,-1 2 0,-12 3 1,0 6 0,-6 2-1,4 7 0,-4 4-1,4 9-7,20-2-26,-29 18-43,36 9-7,-7-27 2,20 31 83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6.72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53 179 15,'-22'22'57,"4"-2"-24,7 0 1,7-1-7,4-19-1,11 31-4,-11-31-6,37 20 0,-8-15-7,6-3 0,3-2-5,0-2 2,4-5-5,-5-2 0,-1-4-1,-8-7-4,-1-2 3,-12-2-4,-4-7 2,-8 2-2,-6-2 2,-8 2-2,-4 1 3,-7 8 2,-5-2-1,-2 10 2,-1 6 1,-1 4 1,-3 8 5,8 5-1,2 9 1,8 2 3,7 9-1,9 0 1,2 5-3,12-1 1,6-2-2,6 2 1,5-6-3,4-2-1,-1-5-1,5-4-1,1-5 2,2-7-3,-4-3-1,-5-8 0,-2-6 0,-7-4 0,-4-7-1,-9-9 1,-2 2-1,-13-6-1,-5-3 0,-9 0 0,-4 3-2,-5 2 1,-1 4 0,-1 9 0,-4 5 0,4 6 3,0 9 4,1 7-3,8 8 5,-2 5-4,8 4 3,3 3-1,7 4 0,6-3-1,5 6-2,10-6 3,-1-1-5,13 2 6,-3-7-4,9-5 1,1 1 0,1-7 0,5-4-2,-2-5-1,2-6 2,-4-5-3,-3-5 2,-8-3-2,-5-8 1,-11-6-3,-7 3 3,-10-8-2,-5 1-2,-12-3 2,-5 5-3,-5 2 3,-7 3-2,2 8 5,-4 4-3,7 10 3,-5 6 2,5 6 1,2 7 3,2 10-3,6 5 5,5 3-4,7 5 1,6-1-1,10 5 0,8-5 0,6 1-3,14-6 2,3-3-3,8-7 1,2-2 0,4-7 1,1-7-1,0-4 0,-3-7-2,-6-6 0,-3-7 1,-10-8-1,-1-3 2,-15-5-5,-4-4 0,-16-2-1,-6 3 0,-10 1 0,-8 5 0,-4 9-1,-12 6-1,3 7 5,-5 11 3,4 6-1,-1 12 2,1 4 2,5 9-1,5 2 2,4 3 0,4-1-1,9 0-1,5-4 1,8-2-3,14-2 0,1-7 1,15-5-1,3-4-1,9-6-1,1-3 0,8-9 0,-2-4 1,0-4-1,-7-5-1,-6-7 1,-7 3 1,-11-5-1,-9-2 1,-13 5-3,-13-1 3,-7 7-4,-11 5 3,-9 10-5,-4 10-5,0 6-18,6 4-45,14 10-4,13-8-8,26 3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7.9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416 103 41,'-27'-9'31,"1"11"4,2 1 4,1 1-1,-1 7-5,4 7-1,20-18-5,-26 42-2,23-16-4,6 1-4,8 4-2,4-2-5,12-1 2,1-3-5,8 1-2,1-8-3,3-3 0,2-4 0,-2-6-1,-2-7-2,-5-9-2,-2-7 2,-7-11-3,-9-4 4,-8-2-5,-9-5-1,-11 0-1,-5-2 1,-15 7 1,-5 1-1,-6 15 4,-5 3-4,-1 7 6,-4 9-1,8 7 2,2 8 3,6 7-2,10 5 4,3 2-5,14 2 6,7 0-4,8 0 4,9 0-3,7-3-1,9-3 1,2-6-2,9 1 2,0-9-4,-1-2 4,3-7-5,0-6 4,-2-5-4,-4-11 1,-3-4 1,-7-7-6,-10-4 1,-7-5-2,-9 0 1,-18 0-2,-9 3 1,-12 4 0,-6 2-1,-10 9 4,-2 6 2,-5 9 0,0 7 1,4 9 2,5 9 4,2 6-1,9 9 2,9 3 1,11 1 0,13 3-1,12 0 0,14-2-1,10-3-3,15-6 4,4-5-2,9-4-2,1-5 1,3-8 0,1-7-2,-2-4 1,-8-8-3,-5-10-2,-8-2 1,-13-5-2,-8-6 1,-14-3-3,-13-1 1,-13 3 1,-12 1-1,-10 11 1,-5 4 0,-9 6 3,-1 12-2,1 7 3,0 10 5,9 7-4,9 5 2,11 4-6,14 4-11,8 0-35,13-1-34,23 1-3,-1-15-9,16-3 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9.5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50 528 64,'0'0'23,"35"18"0,-4-18 2,13-2-7,9-7-5,0-6-5,11-3-4,-6-6-2,1 2-4,-12-9 3,-3 2-4,-15-4 3,-7 2-2,-13 2 1,-11 0 0,-7 5 1,-13 2 0,-3 6 1,-8 3 4,0 6 0,-2 3 4,-1 8 0,1 8 3,2 1 1,4 7 2,2-3-1,8 8 0,3-3-1,9 4-2,3-4 0,11 3-3,4-5-1,9 0-1,6-5-3,3 0 1,4-6-2,2-2 1,1-7-2,4-4 0,-7-8-2,0-5 1,-9-5-1,-2-7-2,-6-4 1,-10-7-3,-8 2 1,-11-8-2,-5 2 2,-13-3-1,-2 8 3,-11 1 0,2 12 1,-5 6 2,3 13 0,0 14 2,7 8 1,3 16 2,3 7-1,12 6 3,1 0-2,9 9 2,5-7-1,8 1 2,5-7-2,9-1 0,8-5-1,3-8 1,8-6-2,1-4 0,2-10-1,2-4-1,-5-8-1,-1-10-1,-12-6-1,-2-9 0,-15-6-1,-7-8-2,-9 1 0,-15-7-1,-5 7 2,-13-4-1,-5 12 1,-3 3-1,-3 11 1,2 13 2,0 11 0,9 12 1,2 10-1,11 9 1,9 2 0,7 10 2,11-3-2,6 2 1,12-4 0,6-1 0,13-3 1,-2-5 0,12-7-2,-3-4 1,6-5-1,-3-10 0,-4-7-1,-1-7-1,-9-9-1,0-2-1,-15-9 1,-5-4-1,-11-2 1,-9 2-3,-11 2 3,-13 4-3,-7 10-1,-9-1-8,1 16-9,-7 2-29,4 6-38,13 16-3,-4-8-1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1.2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368 160 1,'16'-24'0,"-16"24"60,0 0-38,0 0 3,0 0 5,0 0-2,0 0 0,0 0-6,0 0-2,-22 20-3,13-2 0,-4 5-3,1 5 0,-1 3 0,4 0-3,-2 0 1,7 0-2,4-4 0,7 1-3,1-6 1,12-4-3,2 0-1,7-5 0,6-4-3,1-6 2,4-3-3,2-3 1,-3-6 0,-1-6-3,-5-3 2,-6-4-2,-10-3 0,-3-8-1,-10 2-2,-13-4 2,-6-3-2,-12 1 2,-6 1-1,-11 4 2,-7 1 0,-6 11 2,-5 3 1,-2 10 1,-3 9 0,3 7 0,7 11-1,8 7 2,7 5-1,9 5 2,13 3 3,13 2-2,12 2 3,15 3-2,8-5 2,14 4-2,7-7 2,13-4-4,0 1-1,9-8 0,1-5-2,4-10 0,-8-7-2,-4-10 0,-6-7 0,-12-11-2,-8-7 2,-14-6-2,-15-5 0,-16-5-1,-8-2-2,-18-4 2,-9 0-1,-7 7 3,-6 4-3,-7 10 4,2 3-2,-2 17 3,5 8 2,4 5-1,6 17-1,5 4 2,9 5 2,7 2-3,8 4 3,7 1-3,13-1 2,7 1 0,11-6 1,11-3-2,6-4 0,10-5-1,1-5 0,8-6 0,1-9 0,1-9-1,-5-9 0,-5-8-2,-8-7 0,-9-10 0,-11-5-3,-13-3 2,-12-3-3,-15 3 2,-11 3-1,-11 6 2,-4 7 0,-7 14 1,-2 8 3,-1 13-2,3 8 4,5 14-2,6 7 0,6 6 1,8 9-1,8 3 1,11 2 2,11-3-1,7-2-1,13-4 1,5-5 1,10-9-3,5-8 1,4-12-9,5-4-7,-9-11-18,5-2-37,-16-5-30,-18-9 2,-11-1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2.7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415 132 40,'-35'13'47,"6"7"-2,3-2-9,13 8-2,1 1-10,15 4-2,-1 2-5,13 4-1,3-4-2,9 1-3,1-6 1,5 1-5,3-11 2,1-1-6,5-10 4,-4-7-6,2-7-1,-5-12-1,1-8-3,-10-4 3,-2-9-4,-13-2 1,-6-6-2,-12-3 3,-10 0-2,-10 2 4,-13 7-1,-4 5 2,-11 6 3,-1 11-1,-8 11 1,0 16 1,-2 8 0,4 16 0,-2 7 1,9 6 0,4 5 0,13-1 2,7 3-1,18-2 1,11-3 3,15-4-3,16-2 2,13-7-5,13-6 3,11-3-4,7-9 3,5-6-3,6-9-2,-2-9-1,-5-6-1,-11-14 1,-13-4-4,-15-7 3,-14-4-4,-22-5 2,-17 1-3,-18-3 4,-14 7-2,-8 8 2,-11 8 2,-1 3-1,-3 14 2,6 7-1,2 13 0,6 6 1,10 5-1,11 7 1,13 3-2,11 4 1,13 3-1,13 3 2,10-5 1,14-1-2,10-6 6,11-3-6,8-8 4,5-6-3,4-8 3,-1-17-4,-1-3-2,-11-8 3,-9-6-5,-15-4 4,-14-5-2,-19 0 3,-16 1-3,-17 8 3,-14 4-1,-11 7 0,-11 9 0,-2 9-1,-4 9 0,6 4-9,11 9-9,11 2-32,20 0-42,18 4-6,2-26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4.01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213 215 1,'-33'-7'41,"11"5"30,-9-7 1,9 0-50,2 16 4,20-7 0,-24 22 0,24-22-3,-4 46-1,8-15-3,11 11-1,1-2 0,10 6 0,1-4-5,11 0-2,-1-9-3,10-2-1,-3-11-1,0-6-2,2-12-1,-6-7-2,-2-10 1,-5-9-1,-7-7 0,-6-9-2,-9-2 1,-11-5-1,-9-1 0,-10-3 0,-12 0 1,-9 0-1,-7 7 2,-6 2-1,-4 9 1,-5 9 0,5 8 2,4 14-1,6 9 1,10 15 1,8 4 0,11 14-1,7 0 2,15 8-1,14 1-1,11 2-1,11-5 0,11-2 0,15-6-2,11-3 1,12-8-1,10-12 0,3-8-1,4-9 0,-2-9-2,-9-16 0,-9-1 2,-18-14-3,-17-5 1,-24-6-1,-23-2 2,-24-5 0,-19 3 2,-23 6-1,-16 4 2,-10 16 1,-9 9 0,-3 20-1,3 11 2,11 13 0,6 11-1,20 9 1,12 5-1,19-3-1,16 2-1,17-4 2,16-6-3,16-3 1,12-7 0,14-8-1,13-5-1,3-8 1,6-8-1,-5-10-1,-1-7 0,-14-8 1,-16-3-1,-19-9 0,-18 2 1,-24-4 0,-20 7 3,-18 8-1,-16 10 0,-10 12 0,-9 14 0,2 13 0,2 11-5,9 9-11,20 9-28,18 2-49,22-6 0,30-10-10,21-17-2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21.847"/>
    </inkml:context>
    <inkml:brush xml:id="br0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334A836C-FC29-4002-AD20-84080CE53D67}" emma:medium="tactile" emma:mode="ink">
          <msink:context xmlns:msink="http://schemas.microsoft.com/ink/2010/main" type="inkDrawing" rotatedBoundingBox="5538,10911 5735,11320 5603,11384 5406,10975" semanticType="callout" shapeName="Other">
            <msink:sourceLink direction="with" ref="{FCC26165-23B7-4780-9CCC-AEFD156ED49D}"/>
          </msink:context>
        </emma:interpretation>
      </emma:emma>
    </inkml:annotationXML>
    <inkml:trace contextRef="#ctx0" brushRef="#br0">241 393 15,'0'0'19,"0"0"-1,0 0-3,-22-11 1,22 11-3,0 0 3,-27-11-3,27 11 0,-20-11-4,20 11-2,-22-11 1,22 11-3,-22-15 2,22 15-2,-20-16 1,20 16-4,-24-18 4,24 18-1,-22-24 0,22 24 0,-20-31-1,20 31-1,-18-35 1,18 35 0,-13-36-2,8 16 1,5 20-2,-4-35 0,4 35 0,-2-31 0,2 31-1,2-26 0,-2 26 1,2-20 0,-2 20 2,0 0-2,5-22 2,-5 22-2,0 0 1,0 0 0,0 0 0,2-20-1,-2 20-1,0 0 2,0 0-2,0 0 1,0 0-1,0 0 1,0 0-1,11 20 0,-11-20 1,0 0-2,20 28 1,-20-28-2,17 20 2,-17-20-4,20 20-2,-20-20-11,29 20-25,-29-20-30,35 11-3,-35-11 41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8.18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54 233 35,'-20'25'34,"7"-5"-3,4-1-3,7 4-4,6-4 0,-4-19-4,24 27-2,1-18-5,6-7-4,6-4-2,5-5-1,3-8-4,-3-3-1,0-6 0,-5-3-3,-6-4 1,-9-2-2,-6 0 0,-12-5 0,-8 3 0,-10 0-1,-12 6 3,-7 7-1,-5 6 2,-6 12 0,-5 6 1,5 14 1,-5 6 1,12 9 2,4 0 0,8 6 1,10-1-2,13 1 3,6-6-2,16-2-1,7-7-1,15-2-1,8-7-2,8-4 1,6-7-2,2-6-4,3-3 2,-7-8-1,-5-3-1,-13-6 1,-8-3 0,-14-6 1,-13 0 2,-16-3 1,-13 1 0,-13 0 2,-9 4 1,-11 6 2,-7 8-1,-4 8 2,-4 9-1,4 13 2,-3 5 0,19 13 0,1 0 0,18 6-1,14-1-1,17 1-1,16-4 0,15-6-1,18-5-1,6-7-1,14-6-3,4-9-2,3-2-2,-8-11-1,-6 0-2,-15-10-2,-11-1-4,-23-5-6,-17 5-6,-29-2-14,-18 1-23,-15 10-11,-22 2 31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7:01.18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C8B99701-0001-4AD4-8928-77F971DA2800}" emma:medium="tactile" emma:mode="ink">
          <msink:context xmlns:msink="http://schemas.microsoft.com/ink/2010/main" type="writingRegion" rotatedBoundingBox="7850,3667 9451,7122 8772,7437 7171,3982"/>
        </emma:interpretation>
      </emma:emma>
    </inkml:annotationXML>
    <inkml:traceGroup>
      <inkml:annotationXML>
        <emma:emma xmlns:emma="http://www.w3.org/2003/04/emma" version="1.0">
          <emma:interpretation id="{B89A0B9A-A93D-4E75-9382-1B40AD7EA3E0}" emma:medium="tactile" emma:mode="ink">
            <msink:context xmlns:msink="http://schemas.microsoft.com/ink/2010/main" type="paragraph" rotatedBoundingBox="7850,3667 9451,7122 8772,7437 7171,39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5AF85A-41EA-4490-8818-AE41E7F291F3}" emma:medium="tactile" emma:mode="ink">
              <msink:context xmlns:msink="http://schemas.microsoft.com/ink/2010/main" type="line" rotatedBoundingBox="7850,3667 9451,7122 8772,7437 7171,3982"/>
            </emma:interpretation>
          </emma:emma>
        </inkml:annotationXML>
        <inkml:traceGroup>
          <inkml:annotationXML>
            <emma:emma xmlns:emma="http://www.w3.org/2003/04/emma" version="1.0">
              <emma:interpretation id="{CD4391BB-1340-4039-BC98-E0A4471B2CDF}" emma:medium="tactile" emma:mode="ink">
                <msink:context xmlns:msink="http://schemas.microsoft.com/ink/2010/main" type="inkWord" rotatedBoundingBox="7850,3667 9451,7122 8772,7437 7171,3982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1">
                  <emma:literal>A B</emma:literal>
                </emma:interpretation>
                <emma:interpretation id="interp2" emma:lang="en-US" emma:confidence="0">
                  <emma:literal>In</emma:literal>
                </emma:interpretation>
                <emma:interpretation id="interp3" emma:lang="en-US" emma:confidence="0">
                  <emma:literal>an</emma:literal>
                </emma:interpretation>
                <emma:interpretation id="interp4" emma:lang="en-US" emma:confidence="0">
                  <emma:literal>AB</emma:literal>
                </emma:interpretation>
              </emma:one-of>
            </emma:emma>
          </inkml:annotationXML>
          <inkml:trace contextRef="#ctx0" brushRef="#br0">-1358-1565 37,'0'0'66,"-7"44"1,7-44 0,-16 29-31,16-29 2,-5 33-9,5-33-1,0 0-2,0 27-2,0-27-1,0 0 0,0 0-2,0 0-3,-2-44 1,2 44-2,2-43-1,1 16-4,-1-11 0,6 3-2,-3-9 0,5 0-3,-2-6 0,7-4-1,-1 0 1,1-2-1,3-6 2,1 8-4,-3-5-5,8 3 5,-6 0-6,2 0 5,-5 4-7,4 6 5,-4 2-7,1 5 7,-4-3 0,2 9-1,-4 0 2,3 4-1,0 2 0,-1 0 0,-12 27 0,27-48-1,-27 48 0,25-34 0,-25 34 0,25-27 0,-25 27 0,27-21 0,-27 21 0,28-6 1,-28 6-2,28-6 1,-28 6 0,29 0 1,-29 0-1,30 10-1,-30-10 1,28 15-1,-28-15 2,29 25-1,-29-25-1,25 39 1,-25-39-1,23 48 1,-13-19 0,2 1 0,-2-1-1,-3 8 1,1-2 0,0 1 0,-1 3 0,-2-5 0,0 5 7,0-3-6,0 5 6,2-3-6,-5 1 4,3 3-4,0-1 4,-2 1-4,-1-3-3,1-1 3,-1-3-4,-2 1 4,0-1-1,0 2 1,-2-5-1,2 3 1,0-2-1,2-1 0,-2 1 0,0-6 0,0-27 0,0 41 0,0-41 1,0 0-1,5 27 1,-5-27-1,0 0-2,0 0-3,13-29-7,-13 29-10,0 0-13,5-48-21,-5 48-35,0 0-17,17-27-1,-17 27 3</inkml:trace>
          <inkml:trace contextRef="#ctx0" brushRef="#br0" timeOffset="404.9548">-1192-1867 108,'-19'-31'80,"19"31"1,-8-29-3,8 29-43,0 0-2,17-29-9,-17 29-3,35-9-4,-12 11-1,2-2-1,7 7-1,-2-5-3,8 8-3,1-10-1,8 6-2,-1-10-1,3 2-1,-1-2-2,-1-2-1,-3-3 2,-6 3-2,-6 4-3,-9-2-9,-23 4-17,0 0-63,25 48-6,-25-48-4,-28 48-8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7:04.9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1CF16A6A-C2A2-4AC1-9E56-4549249CF9EE}" emma:medium="tactile" emma:mode="ink">
          <msink:context xmlns:msink="http://schemas.microsoft.com/ink/2010/main" type="writingRegion" rotatedBoundingBox="5349,6803 5790,6803 5790,7323 5349,7323"/>
        </emma:interpretation>
      </emma:emma>
    </inkml:annotationXML>
    <inkml:traceGroup>
      <inkml:annotationXML>
        <emma:emma xmlns:emma="http://www.w3.org/2003/04/emma" version="1.0">
          <emma:interpretation id="{3FBC2BCE-0C4D-4578-BB71-3BD5AD6EA3A4}" emma:medium="tactile" emma:mode="ink">
            <msink:context xmlns:msink="http://schemas.microsoft.com/ink/2010/main" type="paragraph" rotatedBoundingBox="5349,6803 5790,6803 5790,7323 5349,73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04C668-EB07-4C8F-BFB5-EF88A557119F}" emma:medium="tactile" emma:mode="ink">
              <msink:context xmlns:msink="http://schemas.microsoft.com/ink/2010/main" type="line" rotatedBoundingBox="5349,6803 5790,6803 5790,7323 5349,7323"/>
            </emma:interpretation>
          </emma:emma>
        </inkml:annotationXML>
        <inkml:traceGroup>
          <inkml:annotationXML>
            <emma:emma xmlns:emma="http://www.w3.org/2003/04/emma" version="1.0">
              <emma:interpretation id="{FB59293F-F1E1-4423-BDC0-BAD9F4A666EA}" emma:medium="tactile" emma:mode="ink">
                <msink:context xmlns:msink="http://schemas.microsoft.com/ink/2010/main" type="inkWord" rotatedBoundingBox="5348,7322 5349,6802 5790,6803 5789,7323"/>
              </emma:interpretation>
              <emma:one-of disjunction-type="recognition" id="oneOf0">
                <emma:interpretation id="interp0" emma:lang="en-US" emma:confidence="0">
                  <emma:literal>so</emma:literal>
                </emma:interpretation>
                <emma:interpretation id="interp1" emma:lang="en-US" emma:confidence="0">
                  <emma:literal>be</emma:literal>
                </emma:interpretation>
                <emma:interpretation id="interp2" emma:lang="en-US" emma:confidence="0">
                  <emma:literal>se</emma:literal>
                </emma:interpretation>
                <emma:interpretation id="interp3" emma:lang="en-US" emma:confidence="0">
                  <emma:literal>co</emma:literal>
                </emma:interpretation>
                <emma:interpretation id="interp4" emma:lang="en-US" emma:confidence="0">
                  <emma:literal>ge</emma:literal>
                </emma:interpretation>
              </emma:one-of>
            </emma:emma>
          </inkml:annotationXML>
          <inkml:trace contextRef="#ctx0" brushRef="#br0">-3161 379 1,'-2'-17'66,"2"17"5,-8-17 1,8 17-48,0 0 5,-10-17-1,10 17-4,0 0-2,-10-18-4,10 18-2,0 0-2,-13-10-2,13 10-1,-17-1-2,17 1 0,-23 0-1,23 0-1,-27 6-1,14-3 0,-1 3-1,-2 0 0,3 2-1,-3 1 1,16-9-2,-26 22 2,26-22 0,-22 24 0,15-8 0,-3-2 0,4 0 0,-1 1 0,4 0 0,-1 1 0,4-1-1,0 2-1,5-2 2,1-1-1,3 3 1,-9-17-1,22 26 0,-8-15-2,1 1 2,1-4-2,-1 0-1,2-2 1,1-3-1,1 0 0,2-3 0,-1-3 0,4 0-1,-1 0 0,0-2 1,0 2 0,-3 0-1,0 0 1,-3 2-1,-2 1 0,-15 0 2,22 0-2,-22 0 1,15 1-2,-15-1 2,0 0-2,19 5 1,-19-5 1,0 0-2,15 6 0,-15-6 1,0 0 0,0 0 0,8 15 1,-8-15-2,0 0 1,-7 19 0,7-19-1,-10 18 2,10-18-2,-20 25 3,6-13-3,-2 2 1,0 0 0,-1 0 1,-2-2 0,2-1-1,0-2 2,2-3-1,1-1 2,14-5-1,-26 1 0,26-1 0,-25-4-1,25 4 1,-26-10-2,26 10 2,-25-12-2,25 12 1,-20-18 1,20 18-2,-15-23 2,9 9-2,4-2 2,-1 2-2,2-1 2,-2 0-3,3 1 2,0-2 0,0 3 0,-2-3 0,2 1 0,0-1-1,0-2 1,0 1 0,0-1-1,0 2 2,0 1-2,0 15 1,0-26 0,0 26 0,3-22-1,-3 22 1,5-17-1,-5 17 0,9-21 1,-9 21-1,12-22 1,-12 22-1,14-21 1,-14 21-1,19-20 1,-19 20-1,18-19 0,-18 19 0,19-14-1,-19 14 2,18-11-2,-18 11 2,19-7-2,-19 7 1,20-5-1,-20 5 1,24 2 0,-24-2-1,26 3 0,-26-3-1,27 7 0,-14-2-1,-13-5-1,25 9-2,-25-9-1,20 11-3,-20-11-3,17 9-4,-17-9-3,0 0 0,15 8-3,-15-8 0,0 0 1,0 0 3,0 0 3,0 0 4,-18-15 4,18 15 2,-22-11 3,7 6 2,-2 2 3,0 0 0,-1 0 4,1 1-1,-3 1 1,4 2 2,-1 1 0,17-2 2,-27 6-2,27-6 2,-23 9-1,23-9 0,-22 16 0,22-16 1,-22 18 0,22-18-1,-24 23 1,10-10-2,-1-1 1,1 3-2,-2-4 0,4 3-1,-2 0-1,5 1 0,-2 1-1,3-1 0,2 0-1,3-1 2,0 3-1,3-1 1,-1-3-1,2 1 1,-1-14-1,5 23 0,-5-23 0,7 22-1,-7-22 0,10 21-1,-10-21 1,12 22-1,-12-22-1,15 23 0,-15-23 0,22 20 1,-22-20-2,25 18 1,-12-13-1,4 1 1,-1-3 0,1-1 1,-2-2-2,0-2 1,1 1-1,-1-1 0,-1 1 0,-14 1 1,23-3-1,-23 3-1,19-3 1,-19 3 1,14-2-1,-14 2 0,0 0 0,16-3-3,-16 3-3,0 0-5,19-3-9,-19 3-12,0 0-17,0 0-38,15-6-21,-15 6-3,0 0 2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20:10.563"/>
    </inkml:context>
    <inkml:brush xml:id="br0">
      <inkml:brushProperty name="width" value="0.07" units="cm"/>
      <inkml:brushProperty name="height" value="0.0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E932E378-4481-45B3-8314-FD12D34EE3F9}" emma:medium="tactile" emma:mode="ink">
          <msink:context xmlns:msink="http://schemas.microsoft.com/ink/2010/main" type="writingRegion" rotatedBoundingBox="7797,10587 9530,10587 9530,10809 7797,10809"/>
        </emma:interpretation>
      </emma:emma>
    </inkml:annotationXML>
    <inkml:traceGroup>
      <inkml:annotationXML>
        <emma:emma xmlns:emma="http://www.w3.org/2003/04/emma" version="1.0">
          <emma:interpretation id="{04F64B36-4E03-44A9-AAD1-19CB1B743C06}" emma:medium="tactile" emma:mode="ink">
            <msink:context xmlns:msink="http://schemas.microsoft.com/ink/2010/main" type="paragraph" rotatedBoundingBox="7797,10587 9530,10587 9530,10809 7797,108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29CF76-B94D-4421-AA69-32D8FCF6A44A}" emma:medium="tactile" emma:mode="ink">
              <msink:context xmlns:msink="http://schemas.microsoft.com/ink/2010/main" type="line" rotatedBoundingBox="7797,10587 9530,10587 9530,10809 7797,10809"/>
            </emma:interpretation>
          </emma:emma>
        </inkml:annotationXML>
        <inkml:traceGroup>
          <inkml:annotationXML>
            <emma:emma xmlns:emma="http://www.w3.org/2003/04/emma" version="1.0">
              <emma:interpretation id="{B1E07EBA-E852-4D65-8929-EDC041BF4564}" emma:medium="tactile" emma:mode="ink">
                <msink:context xmlns:msink="http://schemas.microsoft.com/ink/2010/main" type="inkWord" rotatedBoundingBox="7797,10587 9530,10587 9530,10809 7797,10809"/>
              </emma:interpretation>
              <emma:one-of disjunction-type="recognition" id="oneOf0">
                <emma:interpretation id="interp0" emma:lang="en-US" emma:confidence="0">
                  <emma:literal>...</emma:literal>
                </emma:interpretation>
                <emma:interpretation id="interp1" emma:lang="en-US" emma:confidence="0">
                  <emma:literal>=</emma:literal>
                </emma:interpretation>
                <emma:interpretation id="interp2" emma:lang="en-US" emma:confidence="0">
                  <emma:literal>~</emma:literal>
                </emma:interpretation>
                <emma:interpretation id="interp3" emma:lang="en-US" emma:confidence="0">
                  <emma:literal>~=</emma:literal>
                </emma:interpretation>
                <emma:interpretation id="interp4" emma:lang="en-US" emma:confidence="0">
                  <emma:literal>==</emma:literal>
                </emma:interpretation>
              </emma:one-of>
            </emma:emma>
          </inkml:annotationXML>
          <inkml:trace contextRef="#ctx0" brushRef="#br0">-980 4071 27,'18'-10'26,"-18"10"1,19-4-3,-19 4-2,18-2-5,-18 2 1,18 4-4,-18-4 0,0 0-3,20 12-4,-20-12 0,0 0-2,24 20 3,-24-20-4,19 11 4,-19-11-2,24 10-1,-24-10 0,28 6-2,-28-6 1,29-2-3,-11 0 1,0 0-2,4-2 1,0-2-1,1 2 1,-3 0 2,2 2-3,-4 1 1,-18 1-1,27-4 0,-27 4-4,0 0-5,0 0-12,0 0-24,0 0-20,-27 13-4,9-15 12</inkml:trace>
          <inkml:trace contextRef="#ctx0" brushRef="#br0" timeOffset="1032.2439">-391 4203 32,'0'0'28,"0"0"-2,0 0-3,0 0-3,20 4 0,-20-4-2,22 2-1,-22-2-4,28 0-1,-28 0-3,37 0 2,-19-2-3,4 2-3,0 0 1,1 0-3,-1 0 1,0 0-3,-2 0 2,2 0-4,-3 0-2,-1 0-14,2 0-16,0 2-33,-20-2 2,31-2-6</inkml:trace>
          <inkml:trace contextRef="#ctx0" brushRef="#br0" timeOffset="1635.9719">221 4277 53,'0'0'29,"0"0"-1,0 0-5,0 0-6,22 0-3,-22 0-2,23-6-1,-23 6-2,32-4-3,-12 4 0,2-4 0,1 2-1,7-2 0,0 0-1,3 2-2,5-4 0,0 2-1,-3 0 1,-1 0-2,0 2 0,-5-2-6,-3 2-8,-4 0-18,-5 6-30,-17-4-1,24 2 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1:40.70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E627AB13-2C26-40A7-809B-FD221017B726}" emma:medium="tactile" emma:mode="ink">
          <msink:context xmlns:msink="http://schemas.microsoft.com/ink/2010/main" type="inkDrawing" rotatedBoundingBox="6698,7324 9889,10130 9800,10231 6609,7425" semanticType="callout" shapeName="Other">
            <msink:sourceLink direction="with" ref="{E72780F0-D2C0-4388-96B4-46093B866A40}"/>
            <msink:sourceLink direction="with" ref="{B45DCD61-0893-48B5-A453-07BFA5F4CD38}"/>
          </msink:context>
        </emma:interpretation>
      </emma:emma>
    </inkml:annotationXML>
    <inkml:trace contextRef="#ctx0" brushRef="#br0">44 73 1,'-5'-25'13,"5"25"8,-4-25 3,4 25 1,0 0 1,-2-25 1,2 25 0,0 0 1,0 0-5,0 0-2,0 0-4,0 0-3,0 0-3,0 0-3,0 0-1,0 0-3,0 0 0,0 0 0,-12 21-1,12-21 1,0 0 1,0 0 2,0 0 1,0 0 0,0 0-1,0 0 3,0 0-3,0 0 1,0 0-2,0 0-1,0 0 0,-7 22-1,7-22 0,0 0-2,0 0 2,0 0-2,-6 23 2,6-23 1,0 0 0,0 0 1,0 0 0,0 0 3,0 0-1,0 0 1,-9 20-2,9-20 0,0 0 0,0 0 0,0 0 0,0 0-2,0 0 2,0 0-1,0 0 1,0 0 0,0 0 0,0 0 1,22-2 0,-22 2-1,0 0-1,0 0 0,0 0-1,0 0-2,0 0 1,0 0-1,0 0 0,21-5 1,-21 5-2,0 0 2,0 0-1,0 0 2,20 0-1,-20 0 0,0 0 0,22 0 0,-22 0 1,0 0-2,25 12 1,-25-12-2,0 0-1,25 13 1,-25-13-1,0 0 0,29 18 0,-29-18 1,25 18 0,-25-18 1,32 23 0,-32-23 0,34 27 0,-34-27 0,29 23-2,-29-23 1,27 20-1,-27-20 0,21 11 1,-21-11-2,22 14 1,-22-14-1,21 11 1,-21-11-1,22 9 0,-22-9 1,23 14-1,-23-14 1,20 13-2,-20-13 2,0 0-1,25 27 1,-25-27 0,22 16-1,-22-16 1,30 20-1,-30-20 2,29 21-2,-29-21 2,30 25-2,-30-25 1,24 25 0,-24-25-1,21 24 0,-21-24-1,18 30 2,-18-30-2,16 27 1,-16-27-1,18 27 1,-18-27 0,18 27 0,-18-27 1,18 27-1,-18-27 1,20 27-1,-20-27 2,20 30-2,-20-30 2,25 31-2,-25-31 1,25 32 0,-25-32-2,27 36 1,-27-36-1,30 36 1,-30-36-1,29 29 2,-29-29-3,34 30 3,-34-30-1,36 25 0,-16-14 0,-20-11-1,39 25 1,-19-12 0,-20-13 2,38 25-3,-17-11 1,-21-14 1,36 25 1,-16-12-1,3 3 1,-3 0-2,0 0 0,-20-16 1,39 31 0,-19-15 0,0 0 0,1 0-1,-1-1 1,0 1 0,1 0 1,-21-16-2,38 36 3,-38-36-3,39 36 2,-21-15-2,-18-21 2,36 36-1,-18-14-1,-18-22 0,34 39 1,-19-19-1,4 0-1,-19-20 4,29 36-2,-29-36-1,29 34 1,-29-34-1,27 34 1,-27-34-1,30 34 1,-30-34-2,36 39 2,-14-19-1,1 2 2,2-1-2,-3-1 0,1-2 0,-3-2 1,1 0-1,-1-3-1,-20-13 2,32 27-2,-32-27 3,31 25-2,-10-11 1,-1 2-1,5 2 0,-3-3 2,3 4-2,0-4 1,0 3-2,0-2 3,-3 0-2,1-2 1,-1 1 0,1-1-1,-3 2 0,5 2 0,2 2 1,0 3-5,5 2 7,2-1-6,0 6 5,2-1-4,0 0 3,0 1-3,-4-3 3,-1-2-1,-4 0-1,-2-1 2,-2-3-2,-5-1 2,-18-20-1,32 34 0,-32-34 0,29 32 0,-29-32 0,29 29 0,-29-29 0,32 29 0,-32-29 1,32 30-1,-32-30 1,31 22-1,-31-22 0,25 23 1,-25-23-1,23 20 0,-23-20 0,24 25 1,-24-25-1,32 34 2,-32-34-1,34 36 0,-14-18 0,-20-18-1,36 32 1,-36-32-1,32 25 1,-32-25-2,25 13 2,-25-13 0,20 14 0,-20-14-1,20 13 1,-20-13 0,0 0-1,23 25 0,-23-25-1,0 0 2,0 0-1,0 0 1,0 0-4,0 0-2,0 0-5,0 0-7,0 0-15,0 0-33,0 0-60,-2-43-5,-19 12-1,-17-3-3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2:30.28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B46AB584-83BF-4158-8235-0EFE7D9052DB}" emma:medium="tactile" emma:mode="ink">
          <msink:context xmlns:msink="http://schemas.microsoft.com/ink/2010/main" type="inkDrawing" rotatedBoundingBox="9171,13017 10031,10854 10296,10960 9436,13122" semanticType="verticalRange" shapeName="Other">
            <msink:sourceLink direction="with" ref="{2C44FCB5-86C7-4AC6-ADB7-70818E8ECFB6}"/>
            <msink:sourceLink direction="with" ref="{67017783-A152-48B1-9547-CF36CE6BC319}"/>
          </msink:context>
        </emma:interpretation>
      </emma:emma>
    </inkml:annotationXML>
    <inkml:trace contextRef="#ctx0" brushRef="#br0">923 39 1,'0'0'43,"20"-21"7,-20 21-14,0 0-4,0 0-3,0 0 0,2-20-6,-2 20-1,0 0-4,0 0-2,0 0 1,0 0-3,0 0-1,-11 20-1,11-20 0,0 0 0,-11 21 2,11-21-1,0 0 1,-21 13 0,21-13 0,0 0 0,-20 7-3,20-7 1,0 0-3,-20 9-1,20-9-2,0 0-1,0 0-3,-21 16 2,21-16-2,0 0 0,0 0 0,-15 25-1,15-25 2,-14 22-2,14-22 2,-16 30-2,16-30 1,-20 36-2,11-16 3,-5 3-1,5 1 0,-4 1 0,1 5 1,1-3 0,0 2-1,-1 0 0,3 1-1,0-1 0,0 1 1,0-1-3,0 3 2,-2 1-1,2 1 0,0 0 0,-2 5 0,-1-3 0,1 2-1,0-2 1,-3 3 0,3-3 0,-3 0 0,1-2 0,-1 0 1,1-3 0,1-1-1,-1-1 1,-1-2 0,1 0 1,-3-2-1,5 7 1,-5-3-3,0 0 3,3 1-2,-1-1 2,-2 0-4,5-1 1,0 1-1,-3-2 1,3 0 0,-1 2 0,3 3 0,-2 2 1,0 0 0,-3 2 0,3-2 0,0 4-1,-1-2 2,-1-2-2,2-2 2,-1-1-3,1-1 3,-3-3-1,3 0 0,0-4 0,0-1 0,2 1 0,-5-3-1,5 0 2,9-20-2,-20 39 1,20-39 1,-18 34-1,18-34 0,-16 27 1,16-27-1,0 0 0,-12 25 1,12-25-2,0 0 2,0 0-1,0 0 2,0 0-1,0 0 0,0 0 1,0 0-1,-11-27 1,13 6-2,3-4 2,2-9-2,2-4 2,2-7-2,3-5 3,-1 1-2,1-6 1,2 3-1,-3 0 1,3 5 0,0-3 0,-3 5-1,3 2-1,0-2 1,0 4 0,2-4 0,0 0-2,0 2 3,-2-2-4,2-2 3,0 1-3,0-3 3,-2-1-1,2-2-1,0 0 2,0-7-2,0 1 1,2-8 0,-4-1 1,4 1-1,-4 3-1,0 2 1,-2 4 0,-3 10 1,-2 9 0,-2 6-3,-3 9 0,1 3-3,-5 20-6,4-25-13,-4 25-22,0 0-48,0 0-2,30 0-6,-30 0-4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2:32.71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B4488916-E5C0-4A81-ABD7-A6DA8B1ED97A}" emma:medium="tactile" emma:mode="ink">
          <msink:context xmlns:msink="http://schemas.microsoft.com/ink/2010/main" type="inkDrawing" rotatedBoundingBox="10497,11011 11161,13220 11054,13253 10390,11043" semanticType="callout" shapeName="Other">
            <msink:sourceLink direction="to" ref="{E72780F0-D2C0-4388-96B4-46093B866A40}"/>
            <msink:sourceLink direction="from" ref="{ED10D342-08A4-41CC-AFAE-6BE22243C10C}"/>
          </msink:context>
        </emma:interpretation>
      </emma:emma>
    </inkml:annotationXML>
    <inkml:trace contextRef="#ctx0" brushRef="#br0">78 0 4,'0'0'53,"0"0"6,-25 0-1,25 0-19,0 0-2,-25 12-1,25-12-7,0 0-1,0 0-7,0 0-2,0 0-3,-20 13-2,20-13-2,0 0-2,0 0 0,0 0 0,0 0-1,0 0 0,-5 20 1,5-20-1,0 0 0,3 21 1,-3-21-3,0 0 0,6 25-1,-6-25 0,0 0 0,9 27-2,-9-27 1,7 22-1,-7-22 1,7 30-2,-7-30 0,7 31-1,-7-31 1,9 32 0,-9-32-1,11 27 0,-11-27 0,0 0 0,16 25 0,-16-25 1,0 0-2,0 0 1,0 0 0,0 0-1,0 0 0,0 0-1,23 11 1,-23-11-1,0 0 0,0 0-1,0 0 0,0 0 0,0 0 1,0 0 0,0 0 0,20 0 0,-20 0 1,0 0 0,0 0-1,7-25 1,-7 25-1,2-25 0,-2 25 0,2-29 0,-2 29-1,0-32 1,0 32-1,-2-36 1,2 36 0,-7-34 0,7 34 0,-11-33 0,11 33 0,-14-30 0,14 30-1,-16-20 1,16 20-1,0 0 0,-22-20 1,22 20 0,0 0 0,0 0 0,-20-3-1,20 3 0,0 0 0,0 0 0,0 0 0,0 0-1,-16 25 2,16-25-1,-3 25 1,3-25 0,7 38-1,-2-15 1,2 2 0,-1 0-1,3 2 1,0 4-1,0 1 1,3 2 0,-3 2 0,2 2 0,0 3 2,1 2-1,1 0 0,1 0-1,-1 0 3,-1-3-3,-1 1 3,0-5-2,-2 0 0,2-4 0,-4-1 0,2-1 1,0 1-1,-2-3 0,2 1-1,-2 0 1,0-2 0,-1 0 0,1 1-1,0-6 0,-2 1 1,-1-1 1,-4-22-1,11 41 0,-4-16-2,-2 0 3,1-1-3,3 1 4,0 2-6,3-2 3,-3 2-3,2-4 3,-2-3-2,2 1 2,-2-1-1,0 0 2,1 1-1,-4-1 0,1 2 1,0 6-2,0-4 1,2 6-1,-3-3 3,3 4-4,0-1 4,1-1-3,-4-2 2,1-2-1,0-2 1,-3-1-1,3-1-1,-7-21 1,7 34-1,-7-34 2,11 29-2,-11-29 1,11 27 0,-11-27 0,16 27 1,-16-27-2,18 27 2,-18-27-3,14 25 4,-14-25-3,11 23 2,-11-23-1,9 24 0,-9-24 0,9 28-1,-9-28 1,12 27 1,-12-27 0,11 27-1,-11-27 1,11 27-1,-11-27 1,9 22 1,-9-22-3,9 25 1,-9-25-1,0 0 1,9 25 0,-9-25 0,0 0-1,0 0 2,0 0-1,0 0 1,0 0 0,0 0-1,5 20 0,-5-20 0,0 0 1,0 0-1,0 0 2,0 0-2,0 0 2,0 0-1,-9-20 1,9 20-2,-7-20 1,7 20-1,-9-30-3,9 30-7,-9-31-15,0 8-29,9 23-46,-9-45-5,0 11-4,-7-13-8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1:47.158"/>
    </inkml:context>
    <inkml:brush xml:id="br0">
      <inkml:brushProperty name="width" value="0.1" units="cm"/>
      <inkml:brushProperty name="height" value="0.1" units="cm"/>
      <inkml:brushProperty name="fitToCurve" value="1"/>
    </inkml:brush>
    <inkml:brush xml:id="br1">
      <inkml:brushProperty name="width" value="0.07" units="cm"/>
      <inkml:brushProperty name="height" value="0.07" units="cm"/>
      <inkml:brushProperty name="color" value="#6AB0FF"/>
      <inkml:brushProperty name="fitToCurve" value="1"/>
    </inkml:brush>
  </inkml:definitions>
  <inkml:traceGroup>
    <inkml:annotationXML>
      <emma:emma xmlns:emma="http://www.w3.org/2003/04/emma" version="1.0">
        <emma:interpretation id="{5D31A560-75DD-46D2-A331-CFE0572E1EF7}" emma:medium="tactile" emma:mode="ink">
          <msink:context xmlns:msink="http://schemas.microsoft.com/ink/2010/main" type="writingRegion" rotatedBoundingBox="10215,9363 12019,12467 9608,13868 7805,10764"/>
        </emma:interpretation>
      </emma:emma>
    </inkml:annotationXML>
    <inkml:traceGroup>
      <inkml:annotationXML>
        <emma:emma xmlns:emma="http://www.w3.org/2003/04/emma" version="1.0">
          <emma:interpretation id="{F6B6066B-F1CA-4447-9DB9-82B8E3426D48}" emma:medium="tactile" emma:mode="ink">
            <msink:context xmlns:msink="http://schemas.microsoft.com/ink/2010/main" type="paragraph" rotatedBoundingBox="10809,10176 10704,11138 10195,11082 10301,101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C44FCB5-86C7-4AC6-ADB7-70818E8ECFB6}" emma:medium="tactile" emma:mode="ink">
              <msink:context xmlns:msink="http://schemas.microsoft.com/ink/2010/main" type="line" rotatedBoundingBox="10809,10176 10704,11138 10195,11082 10301,10120">
                <msink:destinationLink direction="with" ref="{B46AB584-83BF-4158-8235-0EFE7D9052D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72780F0-D2C0-4388-96B4-46093B866A40}" emma:medium="tactile" emma:mode="ink">
                <msink:context xmlns:msink="http://schemas.microsoft.com/ink/2010/main" type="inkWord" rotatedBoundingBox="10809,10176 10704,11138 10195,11082 10301,10120">
                  <msink:destinationLink direction="with" ref="{E627AB13-2C26-40A7-809B-FD221017B726}"/>
                  <msink:destinationLink direction="to" ref="{B4488916-E5C0-4A81-ABD7-A6DA8B1ED97A}"/>
                </msink:context>
              </emma:interpretation>
              <emma:one-of disjunction-type="recognition" id="oneOf0">
                <emma:interpretation id="interp0" emma:lang="en-US" emma:confidence="0">
                  <emma:literal>?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q</emma:literal>
                </emma:interpretation>
                <emma:interpretation id="interp3" emma:lang="en-US" emma:confidence="0">
                  <emma:literal>!</emma:literal>
                </emma:interpretation>
                <emma:interpretation id="interp4" emma:lang="en-US" emma:confidence="0">
                  <emma:literal>¥</emma:literal>
                </emma:interpretation>
              </emma:one-of>
            </emma:emma>
          </inkml:annotationXML>
          <inkml:trace contextRef="#ctx0" brushRef="#br0">87-646 65,'-14'-20'44,"14"20"1,0 0 0,0 0-5,0 0-5,0 0-4,0 0-3,-22 9-2,22-9-4,0 0-3,0 0 2,0 0-4,0 0 1,0 0-2,0 0 0,-21 13-2,21-13 1,0 0 0,-2 23-3,2-23 0,0 0-1,-9 25-1,9-25 0,0 0-1,-7 22-1,7-22-3,-4 21 2,4-21-2,0 29 2,0-29-2,7 41 1,-7-19-2,4 3 2,1 0-1,-1-3 0,-2-1-2,-2-21 0,5 31-1,-5-31 0,7 27 0,-7-27-1,7 23 0,-7-23 0,9 25 2,-9-25-2,11 27 1,-11-27 0,9 27-1,-9-27 1,9 20-1,-9-20 0,0 0 0,0 0 1,0 0-1,0 0 0,0 0 0,0 0-1,0 0 0,0 0 0,0 0 0,-25-24-1,25 24 0,-18-28 0,18 28 1,-18-40-1,7 17 0,2-4 0,0 0 1,0-2-1,0 2 1,2 2 0,0 2 0,2 3 0,5 20 0,-9-25 0,9 25 1,0 0-1,-6-23-1,6 23 1,0 0 1,0 0-1,0 0 1,-3-22-1,3 22-1,0 0 2,0 0 0,0 0-1,0 0 0,0 0 0,25-25 0,-25 25 1,0 0-1,25-20 1,-25 20-1,20-23 0,-20 23-2,23-25 1,-23 25 2,20-22-1,-20 22 1,21-25-1,-21 25 1,20-18-1,-20 18 2,20-14-2,-20 14 1,25-11-2,-25 11 1,32-11 0,-32 11 0,31-9 1,-31 9-1,34-7 1,-34 7-1,32 2 2,-32-2-2,29 7 1,-29-7 0,25 16-1,-25-16 2,20 15-1,-20-15 0,0 0-1,25 23 1,-25-23-2,0 0 1,23 25 1,-23-25-1,11 20 0,-11-20 0,9 27 1,-9-27-1,9 39 3,-9-39-3,9 40 0,-7-17 0,1-3 1,-3-20-1,4 36 1,-4-36-1,3 32 0,-3-32 0,-3 29 1,3-29-1,-2 32 1,2-32-2,-7 34 2,7-34-1,-7 31 2,7-31-2,-9 30 3,9-30-2,-13 20 2,13-20 0,0 0 1,-27 20-2,27-20 1,-25 9-1,25-9 1,-29 7-1,29-7-2,-28 7 2,28-7-1,-22 9 0,22-9 0,0 0-1,-25 14 1,25-14-1,0 0 1,0 0-1,-23 4-3,23-4-5,0 0-10,0 0-31,-33 23-74,28 11-6,-11 8-6,-11 17-5</inkml:trace>
          <inkml:trace contextRef="#ctx0" brushRef="#br0" timeOffset="46250.0163">150 201 1,'0'0'25,"0"0"21,0 0 5,-20-16-21,20 16-3,0 0 0,-14-20-4,14 20-2,-9-21-4,9 21-2,-13-22-1,13 22-2,-16-25 0,16 25-4,-18-27-1,18 27-3,-23-27 0,23 27-3,-22-23-1,22 23-5,0 0-6,-21-27-11,21 27-25,0 0-16,0 0-7,18 20 1</inkml:trace>
        </inkml:traceGroup>
      </inkml:traceGroup>
    </inkml:traceGroup>
    <inkml:traceGroup>
      <inkml:annotationXML>
        <emma:emma xmlns:emma="http://www.w3.org/2003/04/emma" version="1.0">
          <emma:interpretation id="{3BEF1113-0A6C-49E8-AF8A-73AECEB979BE}" emma:medium="tactile" emma:mode="ink">
            <msink:context xmlns:msink="http://schemas.microsoft.com/ink/2010/main" type="paragraph" rotatedBoundingBox="9158,11522 10902,13101 10801,13213 9057,1163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7017783-A152-48B1-9547-CF36CE6BC319}" emma:medium="tactile" emma:mode="ink">
              <msink:context xmlns:msink="http://schemas.microsoft.com/ink/2010/main" type="line" rotatedBoundingBox="9158,11522 10902,13101 10801,13213 9057,11634">
                <msink:destinationLink direction="with" ref="{B46AB584-83BF-4158-8235-0EFE7D9052D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D10D342-08A4-41CC-AFAE-6BE22243C10C}" emma:medium="tactile" emma:mode="ink">
                <msink:context xmlns:msink="http://schemas.microsoft.com/ink/2010/main" type="inkWord" rotatedBoundingBox="9158,11522 10902,13101 10801,13213 9057,11634">
                  <msink:destinationLink direction="from" ref="{B4488916-E5C0-4A81-ABD7-A6DA8B1ED97A}"/>
                </msink:context>
              </emma:interpretation>
              <emma:one-of disjunction-type="recognition" id="oneOf1">
                <emma:interpretation id="interp5" emma:lang="en-US" emma:confidence="0">
                  <emma:literal>"n.</emma:literal>
                </emma:interpretation>
                <emma:interpretation id="interp6" emma:lang="en-US" emma:confidence="0">
                  <emma:literal>"i.</emma:literal>
                </emma:interpretation>
                <emma:interpretation id="interp7" emma:lang="en-US" emma:confidence="0">
                  <emma:literal>"n,</emma:literal>
                </emma:interpretation>
                <emma:interpretation id="interp8" emma:lang="en-US" emma:confidence="0">
                  <emma:literal>'n.</emma:literal>
                </emma:interpretation>
                <emma:interpretation id="interp9" emma:lang="en-US" emma:confidence="0">
                  <emma:literal>'h.</emma:literal>
                </emma:interpretation>
              </emma:one-of>
            </emma:emma>
          </inkml:annotationXML>
          <inkml:trace contextRef="#ctx0" brushRef="#br1" timeOffset="138785.5812">-1214 673 1,'-22'4'51,"22"-4"16,-3 21-1,3-21-29,7 20-3,-7-20-5,16 20-4,-16-20-4,22 21-2,-22-21-4,32 20 1,-32-20-2,34 23 1,-34-23-1,41 29 0,-41-29-1,38 34-1,-38-34-1,38 36-1,-22-16-2,-16-20 0,30 34-1,-30-34-2,22 29 0,-22-29-1,0 0 0,27 25-1,-27-25-1,0 0 0,0 0-1,0 0-1,23 0-4,-23 0-9,0 0-11,11-27-19,-11 27-32,23-20-20,-23 20 0,22-18-7</inkml:trace>
          <inkml:trace contextRef="#ctx0" brushRef="#br1" timeOffset="139337.226">-613 1118 15,'-2'20'62,"2"-20"-1,9 20-4,-9-20-24,13 21 0,-13-21-5,18 29-1,-18-29-4,25 36-4,-25-36 1,25 43-5,-25-43 1,25 43-3,-25-43 1,27 36-3,-27-36 0,27 36-1,-27-36-2,29 27-1,-29-27-1,30 25-1,-30-25 0,29 23-1,-29-23 0,23 16 0,-23-16-1,22 15-1,-22-15 1,0 0-1,23 21-1,-23-21 1,0 0-4,0 0-2,27 18-8,-27-18-4,0 0-12,0 0-14,32-11-27,-32 11-23,15-23-2,-15 23 4</inkml:trace>
          <inkml:trace contextRef="#ctx0" brushRef="#br1" timeOffset="139704.1873">-137 1685 35,'16'20'71,"-16"-20"2,20 32-15,-20-32-18,23 31-5,-23-31-6,27 29-7,-27-29-3,25 28-5,-25-28 1,25 24-3,-25-24 0,25 25-2,-25-25-3,20 27 1,-20-27-3,23 30 1,-23-30-5,22 25 1,-22-25-6,23 22-1,-23-22-5,25 16-5,-25-16-6,27 2-11,-27-2-12,25-7-17,-25 7-21,20-15 0,-20 15 4</inkml:trace>
          <inkml:trace contextRef="#ctx0" brushRef="#br1" timeOffset="140055.3086">301 2064 1,'0'0'56,"0"0"5,23 14-16,-23-14-8,25 15-5,-25-15-6,29 18-5,-29-18-4,27 23-4,-27-23-1,25 23 1,-25-23-2,21 18 0,-21-18-1,0 0 2,22 20-2,-22-20 2,0 0-2,0 0-2,23 16-1,-23-16-1,0 0-2,0 0-2,0 0-2,0 0-4,25 11-4,-25-11-4,0 0-9,0 0-12,20-2-11,-20 2-14,0 0-20,0 0-1,0 0 4</inkml:trace>
        </inkml:traceGroup>
      </inkml:traceGroup>
    </inkml:traceGroup>
    <inkml:traceGroup>
      <inkml:annotationXML>
        <emma:emma xmlns:emma="http://www.w3.org/2003/04/emma" version="1.0">
          <emma:interpretation id="{FB90B749-BB20-4B79-9B63-853E3DD6C28C}" emma:medium="tactile" emma:mode="ink">
            <msink:context xmlns:msink="http://schemas.microsoft.com/ink/2010/main" type="paragraph" rotatedBoundingBox="7957,10676 9278,12950 9126,13038 7805,107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082EE0-39CB-4A50-A6BB-AF3400359081}" emma:medium="tactile" emma:mode="ink">
              <msink:context xmlns:msink="http://schemas.microsoft.com/ink/2010/main" type="line" rotatedBoundingBox="7957,10676 9278,12950 9126,13038 7805,10764"/>
            </emma:interpretation>
          </emma:emma>
        </inkml:annotationXML>
        <inkml:traceGroup>
          <inkml:annotationXML>
            <emma:emma xmlns:emma="http://www.w3.org/2003/04/emma" version="1.0">
              <emma:interpretation id="{D3EAC2D6-E59E-4FAC-A818-925F72010328}" emma:medium="tactile" emma:mode="ink">
                <msink:context xmlns:msink="http://schemas.microsoft.com/ink/2010/main" type="inkWord" rotatedBoundingBox="7886,10706 8214,11134 8124,11203 7796,10775"/>
              </emma:interpretation>
              <emma:one-of disjunction-type="recognition" id="oneOf2">
                <emma:interpretation id="interp10" emma:lang="en-US" emma:confidence="0">
                  <emma:literal>%</emma:literal>
                </emma:interpretation>
                <emma:interpretation id="interp11" emma:lang="en-US" emma:confidence="0">
                  <emma:literal>¥</emma:literal>
                </emma:interpretation>
                <emma:interpretation id="interp12" emma:lang="en-US" emma:confidence="0">
                  <emma:literal>1</emma:literal>
                </emma:interpretation>
                <emma:interpretation id="interp13" emma:lang="en-US" emma:confidence="0">
                  <emma:literal>☺</emma:literal>
                </emma:interpretation>
                <emma:interpretation id="interp14" emma:lang="en-US" emma:confidence="0">
                  <emma:literal>k</emma:literal>
                </emma:interpretation>
              </emma:one-of>
            </emma:emma>
          </inkml:annotationXML>
          <inkml:trace contextRef="#ctx0" brushRef="#br1" timeOffset="133616.6883">-2472-122 14,'0'0'54,"0"0"-23,-7-20 0,7 20-4,0 0 0,0 0-5,3 20 3,-3-20-4,0 0 0,2 20-2,-2-20 1,0 0-3,0 0-1,0 0-1,0 0 0,-5 21-2,5-21-3,0 0-2,0 0 0,0 0-1,0 0-2,0 0 0,3 22 0,-3-22-1,0 0 0,0 0 0,0 0 0,20 18-1,-20-18-1,0 0 1,27 32-1,-27-32 1,32 36-2,-32-36 3,38 45-3,-15-22 1,-3 6 0,3-6-1,-3-3-1,-2 3 2,-18-23-1,32 33-1,-32-33 2,22 27 0,-22-27 0,18 21-1,-18-21 2,0 0 0,0 0 0,0 0 1,0 0-1,0 0 0,0 0 0,0 0 1,-25-36-2,12 13-1,-5-4-1,0 0 1,-3-7-2,-3 2 2,1-4 0,-2-2-2,-2 2 2,0 0-1,2 4 2,3 3-3,1 8 3,21 21-3,-31-27 0,31 27 0,0 0 1,0 0-2,-5 23 2,14-1 0,2 3-3,5 2 2,2 3-3,0-3-2,-2-5-6,0-1-2,-16-21-7,25 6-9,-25-6-19,18-38-39,-9 11-2,-7-5 0,-2 8-2</inkml:trace>
        </inkml:traceGroup>
        <inkml:traceGroup>
          <inkml:annotationXML>
            <emma:emma xmlns:emma="http://www.w3.org/2003/04/emma" version="1.0">
              <emma:interpretation id="{98825E40-C56D-44D0-91F8-491906F544B0}" emma:medium="tactile" emma:mode="ink">
                <msink:context xmlns:msink="http://schemas.microsoft.com/ink/2010/main" type="inkWord" rotatedBoundingBox="8457,11536 8712,11975 8615,12031 8360,11592"/>
              </emma:interpretation>
            </emma:emma>
          </inkml:annotationXML>
          <inkml:trace contextRef="#ctx0" brushRef="#br1" timeOffset="134516.3281">-1851 695 41,'0'0'34,"-7"-24"-4,7 24 1,-9-25-1,9 25-1,0 0-2,-9-23-3,9 23-1,0 0-5,0 0-2,-6 27-2,8-6-1,0 8-3,3-2-1,-1 7 1,1-2-3,1 4 1,1-5-1,7 1 2,-5-5-3,4 2 1,1-2-2,4 1 0,-2-6 0,4 1 0,-2-3-1,-18-20 0,30 27 0,-30-27 0,0 0 0,22 0 0,-22 0 0,-4-34-1,-3 9 1,-4-4-2,-3-3 0,-2-1-2,-2-1 1,-2 4-1,2 1 0,0 6 0,18 23-1,-30-31 2,30 31-3,0 0 2,0 0-1,0 0 1,0 0-1,-9 25 1,9-25-1,14 29 1,-14-29-1,16 27-3,-16-27-8,15 20-11,-15-20-27,23 16-36,-23-16-2,20 7-4,-20-7-3</inkml:trace>
        </inkml:traceGroup>
        <inkml:traceGroup>
          <inkml:annotationXML>
            <emma:emma xmlns:emma="http://www.w3.org/2003/04/emma" version="1.0">
              <emma:interpretation id="{DDFF7620-2656-4A19-96DD-8A8D7B8CB9A1}" emma:medium="tactile" emma:mode="ink">
                <msink:context xmlns:msink="http://schemas.microsoft.com/ink/2010/main" type="inkWord" rotatedBoundingBox="8831,12377 9193,12999 9153,13022 8792,12400"/>
              </emma:interpretation>
            </emma:emma>
          </inkml:annotationXML>
          <inkml:trace contextRef="#ctx0" brushRef="#br1" timeOffset="135213.6143">-1485 1493 37,'0'0'55,"-22"-25"-20,22 25 0,0 0-3,0 0-6,0 20-2,9 0-4,0 5-2,2 5-4,2 1 0,5 5-3,1-2-1,3 2 1,-2-2-2,1 0-1,1 5-2,-1-3 1,1 7-1,1-5-1,-3 0-2,1-2 0,-3-2-1,0-4 2,-7-10-1,-11-20 1,18 23-1,-18-23 1,0 0 0,-11-21-1,-3-1 1,-2-5-2,-6-7-1,-1-2-1,-4-7 0,2 0-1,0 4 2,5 3-3,0 7 2,6 4-3,14 25-1,-16-32-4,16 32-8,0 0-15,0 0-38,0 0-12,21-9-5,-21 9-1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2:38.8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85 373 14,'0'0'24,"-23"18"-1,23-18-4,0 0-4,0 0 2,0 0-4,0 0-4,0 0-6,0 0 1,0 0 1,21 11 2,-21-11 0,0 0-1,27 0 2,-27 0 0,20-9 2,-20 9-4,20-18 3,-20 18-4,16-27 2,-16 27-1,9-34 0,-9 34 0,-4-32 0,1 12 1,3 20 0,-24-32 1,24 32-2,-32-27 2,32 27-2,-38-15 1,38 15-3,-34 4-1,34-4 0,-25 20-1,25-20 1,-14 27-3,14-27 3,-2 32-3,2-32 4,0 25-3,0-25 1,14 25 1,-14-25-1,24 22 1,-24-22 0,34 18 0,-13-13 0,1-1 3,-22-4-2,41-2-1,-21-5 2,1-8-2,-21 15 1,29-41-2,-18 14 1,-2-7-1,-4 0 0,-5-2 2,-7 0-1,-2 2 1,-5 2-1,-6 8 0,-3 1-2,-4 9 1,3 5 0,-4 7-1,6 9-1,-1 4-1,23-11 0,-29 43 2,18-18-2,4 4 2,5 5-1,4-2 0,2-1 0,3 3-2,2-7 3,0 0-1,5-4 2,6-3-2,0-11 2,3 3 0,2-12 0,2-9 1,-5 0-1,6-9 1,-6-3-1,1-4 1,-5-2-2,-5-4 1,-6 1-2,-2 1 1,-5-3 0,-7 5 0,-4 2 0,-5 3-3,-2 1 3,-5 8-1,-2 6 0,0 7-2,1 7 2,-1 9-1,2 6 0,3 5 1,2 10-2,4-1 2,3 4-1,4 1 0,5-7 0,2-3-1,4-3 1,5-4-2,-9-24 3,32 25-1,-12-20 1,8-7-1,-4-3 1,6-9-1,-3 1-1,4-10 0,-8-2 0,0-2 2,-5 0-3,-7-4 4,-4 1-4,-7 5 3,0-4-1,-9 7 1,9 22 0,-23-32-2,23 32 1,-36-16-1,16 18 1,-5 5-1,4 7 2,-3 4-5,6 7-7,2-1-15,7 4-28,11-1-21,-2-27-5,14 29-4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2:40.81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179 196 1,'0'0'43,"-18"36"7,18-36-20,-12 41-2,12-41-2,0 34-4,0-34 1,10 25-2,-10-25-6,0 0-2,33 18-3,-33-18-2,32-5-1,-32 5-2,32-11-3,-32 11-2,22-23 1,-22 23 1,12-38 0,-10 13-1,-2 0 1,-5-2-1,1 0 1,-3 0-1,-7 7-1,14 20 1,-27-23-3,27 23 4,-29 7-2,29-7 1,-29 36 1,17-7-1,3 3 2,0 2-1,2 2 3,3-4-3,2-1 3,-1-4-3,3-2 1,0-25 1,5 32 0,-5-32 0,0 0-2,0 0 2,32-12-2,-32 12 2,31-38-2,-17 11 1,2-5-2,-5 3 0,2-3 0,-8 3 0,-5 2 0,-7 4 0,-6 3 2,13 20-2,-32-23 0,9 19 0,-1 8 0,1 5 0,-2 7-1,5 9-1,2 2-1,2 7 0,5 0 0,4 2 2,2 0-1,5-4 1,3-3 0,-1-9 1,-2-20 1,22 25 0,-22-25 0,39-4 0,-17-12 0,3-4-2,2-7 1,-2-5 0,0-6-1,-7-1 0,-2-4 0,-5 0 0,-6 5-1,-8 0 2,-6 1-1,-2 8 0,-9 6 0,-3 10 0,-4 11 0,-2 8 1,-3 10 0,5 7 0,2 6 2,0 5-4,7 2 3,5 0-1,4 0 0,6-4-1,3 0-1,5-5 1,4-5 0,-9-22 3,29 34-4,-6-27 4,2-5-1,4-6 1,3-8 0,-3-3 1,3-8-2,-5-2-1,0-6 1,-11-3-2,0 2 0,-10-4 0,-6 2 0,-6 3-1,-10-1-1,-5 7 2,-3 0-1,-6 9 3,-1 10-3,-1 6 1,3 11 1,-1 7 0,10 9 0,0 7-1,4 4 0,7 5-2,2-2 1,2 2-2,3-3 1,4-6 0,1 0 1,4-9 0,-1 0 0,-6-25 0,30 23 1,-8-23 0,5-5 0,3-4 1,-1-9-2,3-2 1,-3-8 0,-4-1 2,0 0 0,-12-3-2,-4 3 2,-4-1-2,-3 6 1,-6 1 0,-3 3 1,7 20-4,-27-18 2,27 18 0,-36 4-1,36-4 1,-37 27 0,37-27-2,-29 39 1,20-15 1,0 1-2,2-2 2,3-3-1,1 1 1,3-21-2,0 31 3,0-31-2,0 0 2,9 23-2,-9-23 1,0 0 0,0 0 0,0 0 2,23-5-3,-23 5 1,0 0-2,0 0 2,14-22-5,-14 22-4,0 0-7,0 0-15,13-23-26,-13 23-23,20-11 0,-20 11-4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1:42.345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9D50BFC7-C858-45C7-9D5F-197B76E117EC}" emma:medium="tactile" emma:mode="ink">
          <msink:context xmlns:msink="http://schemas.microsoft.com/ink/2010/main" type="writingRegion" rotatedBoundingBox="7106,7972 6234,7372 6392,7143 7264,7742"/>
        </emma:interpretation>
      </emma:emma>
    </inkml:annotationXML>
    <inkml:traceGroup>
      <inkml:annotationXML>
        <emma:emma xmlns:emma="http://www.w3.org/2003/04/emma" version="1.0">
          <emma:interpretation id="{EDBEB57B-DBC5-4500-B07D-C2663FD16661}" emma:medium="tactile" emma:mode="ink">
            <msink:context xmlns:msink="http://schemas.microsoft.com/ink/2010/main" type="paragraph" rotatedBoundingBox="7106,7972 6234,7372 6392,7143 7264,7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207E4D-5922-4FEB-996F-0000949E94FC}" emma:medium="tactile" emma:mode="ink">
              <msink:context xmlns:msink="http://schemas.microsoft.com/ink/2010/main" type="line" rotatedBoundingBox="7106,7972 6234,7372 6392,7143 7264,7742"/>
            </emma:interpretation>
          </emma:emma>
        </inkml:annotationXML>
        <inkml:traceGroup>
          <inkml:annotationXML>
            <emma:emma xmlns:emma="http://www.w3.org/2003/04/emma" version="1.0">
              <emma:interpretation id="{B45DCD61-0893-48B5-A453-07BFA5F4CD38}" emma:medium="tactile" emma:mode="ink">
                <msink:context xmlns:msink="http://schemas.microsoft.com/ink/2010/main" type="inkWord" rotatedBoundingBox="7106,7972 6234,7372 6392,7143 7264,7742">
                  <msink:destinationLink direction="with" ref="{E627AB13-2C26-40A7-809B-FD221017B726}"/>
                </msink:context>
              </emma:interpretation>
              <emma:one-of disjunction-type="recognition" id="oneOf0">
                <emma:interpretation id="interp0" emma:lang="en-US" emma:confidence="0">
                  <emma:literal>£</emma:literal>
                </emma:interpretation>
                <emma:interpretation id="interp1" emma:lang="en-US" emma:confidence="0">
                  <emma:literal>€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a</emma:literal>
                </emma:interpretation>
                <emma:interpretation id="interp4" emma:lang="en-US" emma:confidence="0">
                  <emma:literal>*</emma:literal>
                </emma:interpretation>
              </emma:one-of>
            </emma:emma>
          </inkml:annotationXML>
          <inkml:trace contextRef="#ctx0" brushRef="#br0">-3136-3072 17,'0'0'23,"0"0"1,0 0-1,0 0-1,0 0 2,0 0-2,0 0 0,0 0 0,-20-24-2,20 24-2,0 0-2,-14-21-4,14 21-2,0 0 1,-15-22-4,15 22 2,0 0-1,-23-16-1,23 16 2,0 0-1,-23-11 2,23 11-2,0 0 1,-29-21-3,29 21 2,-20-18-1,20 18 0,-21-25 1,21 25-1,-18-25 1,18 25-2,0 0 1,-27-20-2,27 20 2,0 0-3,-25-16 1,25 16 0,0 0-3,-27-13 3,27 13-2,-22-18 1,22 18 0,-23-21 1,23 21 1,-22-18-1,22 18 2,-23-15-2,23 15 1,-20-12-2,20 12 2,0 0-3,-28-20 0,28 20-1,-13-20 1,13 20-1,0 0-1,-18-25 1,18 25-2,0 0 2,0 0 0,-11-21 0,11 21 0,0 0 0,0 0 1,0 0-2,0 0 2,-21-22-3,21 22 2,0 0-2,-13-25 2,13 25-2,0 0 1,-18-23 1,18 23 0,0 0-1,-25-15 1,25 15-1,-21-7 1,21 7-1,-24-7 0,24 7 1,-23-7-1,23 7 1,-25-4-1,25 4 1,-20-7-1,20 7 2,0 0 0,-20-2 0,20 2 0,0 0-2,0 0 2,0 0-1,0 0 0,0 0-3,-21 0 2,21 0-1,0 0 0,0 0 2,16 29-1,-16-29 3,27 38 0,-4-10 1,-1-1-1,5 4 2,3-6-2,-1 5 1,0-10-2,3 2 0,-3-1-1,3-3 1,-3 0-1,3 0 1,0 5-2,-1-1 2,1-2-2,-3 3 0,1-3 0,-6-2 1,4-2-2,-28-16 3,38 25-1,-38-25 0,25 14-1,-25-14-1,0 0 2,22 13-2,-22-13 0,0 0-1,0 0-3,0 0-5,0 0-9,0 0-15,0 0-25,0 0-58,0 0 0,0 0-5,-29-9-2</inkml:trace>
          <inkml:trace contextRef="#ctx0" brushRef="#br0" timeOffset="1790.1557">-3644-3566 64,'-18'27'68,"18"-27"-28,0 0 3,-23 20-7,23-20-7,0 0-5,-13 21-5,13-21-1,0 0-3,0 24 2,0-24-2,0 0 0,0 0 0,9 28 1,-9-28 0,0 0 0,9 24-2,-9-24 0,0 0-1,20 32-2,-20-32-1,16 23-1,-16-23-1,18 20-1,-18-20 0,23 22 0,-23-22 0,29 23-1,-29-23 1,38 23 0,-38-23-1,41 22 0,-18-13-2,-3 3 0,0-3-1,3 0-1,-23-9 1,36 18-1,-36-18 0,32 15-2,-32-15 2,22 10-1,-22-10-1,0 0 2,0 0-2,0 0 0,3-28-2,-3 28 2,-34-42-2,7 12-2,-5-1-1,-6-8 0,-3 1 0,-7-3-1,3 5 2,-4-5 0,3 5 2,4 5-1,3 3 2,5 8-2,9 4 3,25 16-2,-27-9 0,27 9 3,0 0-3,16 34 3,-16-34-2,39 34 3,-15-16 0,6-2-1,-3 0 1,2-3-1,-2-1 1,0-1-1,-4 0 1,2 0-1,-5 1 1,0 1 0,-20-13 0,34 27-2,-34-27-2,30 23-6,-30-23-10,27 16-14,-27-16-21,25 13-52,-25-13-3,20 5-3,-20-5-4</inkml:trace>
          <inkml:trace contextRef="#ctx0" brushRef="#br0" timeOffset="870.5484">-3411-3234 21,'0'0'24,"0"0"6,0 0-3,0 0 1,0 0-1,0 0 0,-23-18 2,23 18-3,0 0-3,0 0-6,-25-18-1,25 18-3,0 0-2,-22-14-2,22 14-1,-25-18 2,25 18-3,-32-25 1,12 9 0,20 16 1,-41-31-1,19 15 2,1 0-2,1 0-2,0 1 0,20 15 0,-36-34 1,36 34-3,-32-32 1,32 32-2,-27-29 1,27 29 1,-18-23 2,18 23-3,0 0 2,0 0 0,0 0 0,-21-13 0,21 13-1,0 0-1,0 0-2,0 0 1,0 0-2,0 0-1,0 0 0,0 0-1,0 0 0,0 0-1,0 0 0,0 0-3,37 24-9,-37-24-17,45 18-50,-18-8-15,-5-4-5,-1 8-2</inkml:trace>
          <inkml:trace contextRef="#ctx0" brushRef="#br0" timeOffset="10360.9619">-3587-3347 18,'0'0'19,"6"-20"0,-6 20 3,0 0-1,14-21 0,-14 21 1,0 0-2,0 0 0,0 0-5,0 0 0,0 0-3,0 0-1,-25 0-2,25 0 1,-20 5 0,20-5 0,-21 7 1,21-7-3,0 0 2,-27 11-2,27-11 0,0 0-1,0 0 0,-22 2-2,22-2 0,0 0 1,0 0-3,0 0 1,-21-16-1,21 16 2,0 0-2,0 0 2,-24-11-1,24 11 0,0 0 0,-21-16-1,21 16 2,-11-20-4,11 20 1,-11-23 0,11 23 0,-12-29 0,12 29 2,-9-23-2,9 23-1,0 0 1,-9-22 1,9 22-1,0 0-1,0 0 1,-16-23-1,16 23 1,0 0 0,-11-27-2,11 27 1,0 0 0,-13-27 2,13 27-2,0 0 1,0 0-1,0 0 2,0 0-2,-23-14 1,23 14-1,0 0 0,0 0 1,0 0 0,0 0-1,0 0 0,-20-13 1,20 13-2,0 0 1,0 0 1,0 0-1,0 0-1,0 0 2,16 22 0,-16-22-1,0 0 1,0 0 1,0 0-1,0 0 0,20 14 1,-20-14-1,0 0 1,0 0-1,25 16 0,-25-16 1,22 13-1,-22-13 1,30 16-1,-30-16 1,31 23-1,-31-23 1,36 20-1,-36-20 1,34 25-1,-34-25-1,32 22 1,-32-22 0,29 23-1,-29-23-1,27 20 1,-27-20-1,21 16 0,-21-16 2,0 0-1,22 23 1,-22-23-1,0 0 2,0 0-2,0 0 1,0 0-1,0 0 1,0 0-1,-31 2 0,31-2 0,-34-18-2,11 4 2,1-1-2,-3-3 2,-5-1-1,-1-1 0,-1 4-1,-2-4 1,0 2 0,1 0-1,1 4 2,3 3 0,4 0-1,2 2 0,3 0 0,20 9 0,-27-9-1,27 9 2,0 0-2,-21-9 0,21 9-1,0 0 2,0 0-1,0 0 1,0 0-1,0 0 0,0 0 1,23-9 0,-23 9 1,0 0-1,0 0 1,25 4-3,-25-4 2,0 0-5,0 0-5,29 41-8,-29-41-8,25 52-17,-14-23-31,10 9-23,-3 1-3,-9-5-3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9.6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445 382 45,'0'0'28,"-40"33"-4,18-8 1,-2 1-4,2 7-1,2-4-2,4 2-1,5-4-4,5-3-4,6-24-2,6 29-2,-6-29-2,29 4-2,-7-10 0,0-8-3,5-6 0,-3-6-3,1-5-1,-6-7-2,-1 3 1,-7-5-2,-4 7 1,-9-5 1,-7 12 1,-5 4 4,-8 11 0,0 9 3,-6 8 0,-1 12 2,0 6 0,5 9 0,2 5 2,6 2-3,5-3 3,11 1-2,7-9 0,6-3-2,7-8 0,6-9 0,5-5 0,0-8-1,5-10-2,-5-6 0,2-6-2,-9-9 0,-2-5-3,-11-7 0,-6-1 0,-8-8 0,-10 1 1,-5-2 0,-8 4 3,-3 2 1,-6 4 3,-3 12 1,-6 11 4,0 15 1,-7 13 2,2 18 2,-1 16 0,3 15 2,5 9 0,9 7-2,9-3-3,15 0 0,11-6-4,16-5 0,10-17-2,14-7-1,5-14-2,8-8 0,5-13-1,-5-12-2,3-8 2,-8-11-1,-5-7-1,-17-12 0,-6-1 0,-15-7 1,-11 5 1,-16 2 2,-11 6 0,-9 11 1,-9 10 3,-6 19 1,-7 11 1,3 16-1,1 13 1,12 8-1,4 10-2,13 4-6,11 2-12,20-4-37,16-13-22,24-1-6,9-26 40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4:21.643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1A0B0BC9-536F-4688-9A8D-7468090684C1}" emma:medium="tactile" emma:mode="ink">
          <msink:context xmlns:msink="http://schemas.microsoft.com/ink/2010/main" type="writingRegion" rotatedBoundingBox="7242,10195 7791,10195 7791,10782 7242,10782"/>
        </emma:interpretation>
      </emma:emma>
    </inkml:annotationXML>
    <inkml:traceGroup>
      <inkml:annotationXML>
        <emma:emma xmlns:emma="http://www.w3.org/2003/04/emma" version="1.0">
          <emma:interpretation id="{CA8CEF2B-54B7-4C5D-A7EF-DE2B3D68F145}" emma:medium="tactile" emma:mode="ink">
            <msink:context xmlns:msink="http://schemas.microsoft.com/ink/2010/main" type="paragraph" rotatedBoundingBox="7242,10195 7791,10195 7791,10782 7242,10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7D69B5-B532-4FF2-98E4-B909C15679F6}" emma:medium="tactile" emma:mode="ink">
              <msink:context xmlns:msink="http://schemas.microsoft.com/ink/2010/main" type="line" rotatedBoundingBox="7242,10195 7791,10195 7791,10782 7242,10782"/>
            </emma:interpretation>
          </emma:emma>
        </inkml:annotationXML>
        <inkml:traceGroup>
          <inkml:annotationXML>
            <emma:emma xmlns:emma="http://www.w3.org/2003/04/emma" version="1.0">
              <emma:interpretation id="{2ACEDE0C-2B37-42C6-AEA6-DC47DA10EB14}" emma:medium="tactile" emma:mode="ink">
                <msink:context xmlns:msink="http://schemas.microsoft.com/ink/2010/main" type="inkWord" rotatedBoundingBox="7242,10195 7791,10195 7791,10782 7242,10782"/>
              </emma:interpretation>
              <emma:one-of disjunction-type="recognition" id="oneOf0">
                <emma:interpretation id="interp0" emma:lang="en-US" emma:confidence="1">
                  <emma:literal>L</emma:literal>
                </emma:interpretation>
                <emma:interpretation id="interp1" emma:lang="en-US" emma:confidence="0">
                  <emma:literal>h</emma:literal>
                </emma:interpretation>
                <emma:interpretation id="interp2" emma:lang="en-US" emma:confidence="0">
                  <emma:literal>1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8 42 6,'0'0'49,"-2"-23"-19,2 23 2,0 0-4,0 0-2,0-23-2,0 23-1,0 0-1,0 0-4,0 0 0,0 0-3,0 0-1,0 0-4,0 0-2,0 0 0,0 0-2,0 0 0,0 0-1,0 0 1,0 0 0,0 0 2,0 0 0,0 0 0,0 0 0,0 0 1,0 0-1,9 32 0,-9-32-1,-2 27-2,2-27-1,-2 27 2,2-27-2,0 25 0,0-25-2,-3 20 1,3-20-1,0 0 1,0 25-1,0-25 0,0 0-1,0 30 1,0-30 0,-2 29 0,2-29-1,-4 32-1,4-32 1,0 31 0,0-31 0,-3 21 0,3-21 0,0 0 1,0 0-1,3 20 0,-3-20 1,0 0 0,0 0 0,0 0 0,0 0 1,0 0 1,22-2 0,-22 2 1,23-5 1,-23 5-1,27-9 0,-27 9 0,29-11-1,-29 11 0,34-12 1,-34 12-1,32-13 0,-32 13-1,29-11 0,-29 11 0,27-7 1,-27 7-3,25 2 1,-25-2-2,23 5 1,-23-5 0,20 9 0,-20-9 0,20 9-1,-20-9 1,0 0-2,23 9 2,-23-9 0,0 0-1,0 0-1,20 0-1,-20 0-3,0 0-7,0 0-9,0 0-14,0 0-22,0 0-41,0 0-2,18-18-7,-18 18 6</inkml:trace>
          <inkml:trace contextRef="#ctx0" brushRef="#br0" timeOffset="564.1954">130 188 65,'0'0'73,"0"0"-24,0 0-3,0 0-7,0 0-7,-4-27-7,4 27-4,0 0-4,22-18-4,-22 18-2,21-9 0,-21 9-2,22-7 0,-22 7-2,25 0 0,-25 0-1,25 0 0,-25 0-1,25-2-1,-25 2-1,22 0-1,-22 0-2,23-9-1,-23 9-3,20-13-5,-20 13-8,16-21-12,-16 21-24,0 0-37,0 0-1,0 0-1,0 0 19</inkml:trace>
          <inkml:trace contextRef="#ctx0" brushRef="#br0" timeOffset="1288.2003">157 44 41,'0'0'63,"0"0"-27,3-25 0,-3 25-6,0 0-6,0 0-4,-3-25-4,3 25-2,-4-20-1,4 20-1,-7-25-1,7 25-1,-4-23 1,4 23-3,0 0 0,-9-22-2,9 22 0,0 0-1,0 0 0,0 0-1,0 0 1,0 0 0,0 0 0,0 0 1,0 0 0,0 0-1,0 0 0,0 0 0,0 0 1,13-21-3,-13 21 1,0 0-2,0 0 1,0 0-1,0 0 1,21-22-1,-21 22-2,0 0 3,0 0-1,0 0 0,0 0-1,20-2 2,-20 2-1,0 0 1,0 0 0,22 6 0,-22-6 0,21 5 0,-21-5 0,25 2-1,-25-2 0,29 0 1,-29 0 0,29-2 0,-29 2-2,32-9 1,-32 9-1,36-18 0,-16 0-3,7 2-6,-6-7-11,10 10-15,-10-10-41,4 7-21,-3 10-4,-22 6-3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3.71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336 340 40,'0'0'23,"4"-34"2,-4 34-1,11-35-4,-11 35 0,12-22-2,-12 22 1,0 0-1,0 0 0,0 0-2,-20 7-1,0 6-1,20-13-1,-40 37-1,20-14-2,0-1-1,5 0-3,4-2-2,8 2 0,3-22-1,7 33-1,-7-33 0,29 20-2,-9-14 1,0-6-1,2-2 1,-2-4 0,-1-8-1,-19 14 2,29-42-2,-24 14 2,-1-6-1,-6-1-1,-7-5 1,-4 5 0,-7-3 1,-2 5-3,-3 4 2,1 7-1,-5 7 0,3 8 1,-1 9-1,5 7 0,2 7 1,3 8 1,-1 5-2,7 2 2,2 0-1,7 2 2,4-4-1,7-1 1,4-3-2,9-8 1,3-6 0,3-4-1,5-5 1,1-8-2,1-3 2,-2-9-1,0-2-1,-8-4 0,-1-5 0,-9 3 0,-6-5 0,-4 6 0,-8-3-2,-8 8 1,11 20 0,-37-31 0,10 24 0,3 5 0,-5 6-1,3 5 0,1 7 1,3 4-1,5 6 2,6-2-2,6 5 1,3 0 1,6 0-1,7-5 0,7-2 0,-18-22 2,47 27-3,-17-21 4,6-6-2,-1-6 1,3-3-1,-5-7 0,-2-6 1,-2-2-1,-12-5 0,-3-4-2,-10 0 2,-6 0-2,-7-3 1,-11 3-1,-2 2 1,-7 7-2,-2 2 0,-4 6 1,0 7 0,-1 7 2,1 9-2,6 6 2,3 9 0,3 5 2,6 8-2,3 0 0,6 5 1,5 2-2,6-4 2,3-1-2,5-3 1,5-8-2,4-4 3,2-6-1,9-8 0,2-5 0,4-10-1,1-6 0,2-7 0,-5-4 0,-4-7-1,-4 0 1,-12-2 0,-10 2 1,-12-3 0,-15 8-1,-9-1 2,-7 5-2,-8 7 2,-3 4-2,-4 2 3,2 9-2,1 4 1,8 7 0,2 5-2,4 8 2,8 3-1,8 1 0,2 8-2,9-1 3,7 1-4,6-3 4,7 2-1,5-6 0,6 0 0,7-7 1,2-5-1,9-3 0,4-10 1,0-4-2,7-7 1,-5-8-2,1-7 2,-8-7-1,-3-6 0,-12-3 0,-11-4 0,-10 2 0,-12-2 1,-13 7 1,-9 0-2,-7 8 1,-6 7 0,-3 11 0,-3 7 0,5 7 1,3 10-1,9 7 1,9 7 0,6 2-1,12 4 1,8-2-1,13 0-3,10-10-7,14 1-17,6-11-44,10-13-5,7-4-3,-11-21 19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6.9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283 336 57,'-36'13'25,"36"-13"0,-33 20-1,33-20-4,-24 27-4,24-27-2,-20 33-1,20-33-2,-11 31-2,11-31-1,2 26 0,-2-26-3,22 22 1,-2-17-2,6-3 0,5-4-1,7-5-1,-3-2 0,5-8-1,-7-3 0,-2-7-1,-6 1 2,-10-5-2,-6 2 0,-7-4-1,-9 4 0,-4 3 1,-6 6-1,-5 2 0,-3 7 0,-3 7 0,-3 8 0,-3 7 3,1 7-2,-2 6 2,4 3 0,0 6 2,7-2-1,4 4 2,9-6 0,11-1-1,9-3 0,11-5-1,8 0-1,10-9 0,4-5-2,9-4 0,-3-6 0,1-5-2,0-4 1,-7-7-1,-3-6-1,-10-3 2,-5 0-1,-10-6 0,-8 2 1,-12-3 0,-10 3 2,-8 0-2,-7 4 3,-9 7-2,-4 9 2,-7 8-1,0 8 2,-4 10 0,4 7 0,0 13 1,7 0-1,7 9 2,8-4-4,11 4 4,11 0-4,14-7 2,9-2-3,15-6 1,2-5-1,15-11-1,3-5 0,4-8-2,1-11 0,1-7-2,-2-9 1,-6-6-2,-3-7 1,-12-4 0,-10-1 1,-15-8 1,-11 2 1,-12-5 1,-14 10 0,-10 1 3,-11 14 0,-8 9 1,-5 15 1,-4 16 1,2 13 1,-1 17 0,8 7 0,6 12-1,11-1 0,12 7-2,17-7-2,15-2 1,14-7-3,13-6 0,8-9-2,12-11-2,5-9-2,1-9-1,-4-8-2,-4-12-1,-7-6 1,-11-7-1,-12-7 2,-12 1 1,-14-1 2,-10-2 2,-12 5 2,-9 2 0,-6 11 3,-7 6-2,3 7 2,-5 14 0,6 8-2,8 7-10,12 6-26,16 10-32,7-14-3,23 7 40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8.18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54 233 35,'-20'25'34,"7"-5"-3,4-1-3,7 4-4,6-4 0,-4-19-4,24 27-2,1-18-5,6-7-4,6-4-2,5-5-1,3-8-4,-3-3-1,0-6 0,-5-3-3,-6-4 1,-9-2-2,-6 0 0,-12-5 0,-8 3 0,-10 0-1,-12 6 3,-7 7-1,-5 6 2,-6 12 0,-5 6 1,5 14 1,-5 6 1,12 9 2,4 0 0,8 6 1,10-1-2,13 1 3,6-6-2,16-2-1,7-7-1,15-2-1,8-7-2,8-4 1,6-7-2,2-6-4,3-3 2,-7-8-1,-5-3-1,-13-6 1,-8-3 0,-14-6 1,-13 0 2,-16-3 1,-13 1 0,-13 0 2,-9 4 1,-11 6 2,-7 8-1,-4 8 2,-4 9-1,4 13 2,-3 5 0,19 13 0,1 0 0,18 6-1,14-1-1,17 1-1,16-4 0,15-6-1,18-5-1,6-7-1,14-6-3,4-9-2,3-2-2,-8-11-1,-6 0-2,-15-10-2,-11-1-4,-23-5-6,-17 5-6,-29-2-14,-18 1-23,-15 10-11,-22 2 31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9.6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445 382 45,'0'0'28,"-40"33"-4,18-8 1,-2 1-4,2 7-1,2-4-2,4 2-1,5-4-4,5-3-4,6-24-2,6 29-2,-6-29-2,29 4-2,-7-10 0,0-8-3,5-6 0,-3-6-3,1-5-1,-6-7-2,-1 3 1,-7-5-2,-4 7 1,-9-5 1,-7 12 1,-5 4 4,-8 11 0,0 9 3,-6 8 0,-1 12 2,0 6 0,5 9 0,2 5 2,6 2-3,5-3 3,11 1-2,7-9 0,6-3-2,7-8 0,6-9 0,5-5 0,0-8-1,5-10-2,-5-6 0,2-6-2,-9-9 0,-2-5-3,-11-7 0,-6-1 0,-8-8 0,-10 1 1,-5-2 0,-8 4 3,-3 2 1,-6 4 3,-3 12 1,-6 11 4,0 15 1,-7 13 2,2 18 2,-1 16 0,3 15 2,5 9 0,9 7-2,9-3-3,15 0 0,11-6-4,16-5 0,10-17-2,14-7-1,5-14-2,8-8 0,5-13-1,-5-12-2,3-8 2,-8-11-1,-5-7-1,-17-12 0,-6-1 0,-15-7 1,-11 5 1,-16 2 2,-11 6 0,-9 11 1,-9 10 3,-6 19 1,-7 11 1,3 16-1,1 13 1,12 8-1,4 10-2,13 4-6,11 2-12,20-4-37,16-13-22,24-1-6,9-26 40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0.85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505 232 16,'-31'33'67,"3"0"-43,5-2 4,8 4-4,6-6-5,9 4-4,2-6-3,7-5-2,-9-22-3,31 29-1,-11-27-4,7-4-1,1-7-4,1-9-1,2-4-4,-5-7 0,3-4-3,-11-7 0,-5 0-1,-8-6 0,-8 4 3,-10-2 2,-7 6 3,-4 7 3,-9 7 4,-3 11 2,-6 11 4,3 13 1,-6 11 2,6 11 3,3 4-3,5 8 2,9-1-5,7 4 2,10-6-4,10-2-1,6-9-3,11-2-1,2-11 0,9-5-2,0-9 0,5-6-4,2-7 0,-3-8-3,3-6 1,-9-10-2,-2 0 0,-11-11-1,-5 2 2,-11-9 2,-11 2 1,-6 1 4,-14 4 2,-6 6 5,-10 7 1,-5 13 3,-8 10 0,-4 10 1,3 9 0,-8 13 0,10 5-3,2 4-4,8 2-4,12-1-12,15-1-26,18 0-45,2-33-1,46 29 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1.90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260 56 1,'-40'29'0,"27"-2"19,-5-8 47,3 8-48,12 11 5,6-5 0,3 6-2,3-3-2,2-3-3,5-4-2,1-5-1,-17-24-3,40 31-2,-16-27-3,5-4-3,2-8-2,2-8-7,-2-4 1,0-9-4,-4-1 1,-7-8-2,-3 3 2,-12-5 3,-8 2 0,-10 1 3,-5 6 1,-6 4 6,-7 14 1,-4 6 3,-3 12 1,5 15 0,-2 6 2,8 12 1,3 1-1,8 8-1,8-5-2,10 2-1,7-4 0,8-9-2,8-5 0,6-8-2,6-9-1,5-7 0,5-9-3,-1-10-2,3-8-1,-10-3 0,-1-8-1,-14-3 0,-10-1 0,-14-11-1,-14 5 3,-17 1 1,-13 8 3,-7 1-1,-13 14 3,-4 9 0,-1 11 1,1 13-2,-1 9-4,12 6-15,10 5-36,19 7-27,10-16-3,29 4 37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5.31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425 175 1,'0'0'32,"-36"11"5,14-2-6,2 7-4,-6-3-1,4 7-4,-3 2 0,3 0-4,4 4-2,5-1-3,7 1 0,3-6-4,12 2-1,-9-22-2,33 29-2,-8-22-1,6-3-2,0-6 0,4-5-4,-2-4 1,-4-9-2,0 0 1,-7-6-1,-7-3-1,-4-4 1,-4 0 0,-9-3 1,-3 3 2,-6 2 1,-7 5-1,-6 4 2,-5 4 1,-8 9 0,-3 5 1,-6 6 1,-1 9 0,-1 9 0,1 6 2,5 5-2,7 3 3,8 1-3,10 2 0,8 1 0,9-5-1,13-6-1,7-3-1,11-4 1,4-9-4,7-7 2,0-8-2,7-7 0,-9-5-2,2-8-1,-14-7 1,-1-2-2,-12-7 3,-6 0-2,-9 1 3,-11-3-1,-7 0 4,-8 6 0,-3 5 0,-8 7 1,-3 6 2,-9 10 0,3 8-1,-1 6 2,5 12-3,7 6 2,4 3-8,13-1-17,12-1-53,17 5-8,-11-30-3,35 31 50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7.20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53 106 14,'-29'2'63,"29"-2"-24,0 0 1,0 0-6,0 0-6,-22 16-5,22-16-4,0 0-4,0 0-4,-4 22-4,4-22 2,0 0-4,0 0 0,28 20-4,-28-20 0,31-5-2,-11 1-1,2-5 1,3 0-2,-3-2 1,-2-2-2,-20 13 3,31-27-2,-31 27 1,13-22 0,-13 22 0,0 0 0,0 0 0,-29-15 1,29 15 0,-40 20 3,14-5 0,1 10 2,-1-1 2,6 7 0,2 2 1,7 0-1,7-2 0,8-2-2,12-3 1,4-8-3,8-3-2,3-10 0,5-5 0,-1-7-1,-2-6-1,-2-5-1,-7-8-2,-1 1 2,-10-5-2,-4 3 2,-7-6-2,-4 0 3,-5 2-1,-6 2 1,-3 3 2,-4 3-1,1 8 1,-6 4 0,3 4 1,0 7-1,22 0-3,-38 22-10,27-2-21,7 7-38,-5-7 0,14 6-5,-5-26 48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8.20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43 218 1,'-9'24'29,"9"-24"35,-13 29-23,13-29-13,0 0-7,42 13-6,-11-22-9,11-2 0,0-4-7,0-5-1,-2-7-1,-5 1-1,-4-5-1,-6 4 2,-10 1-1,-13-1 1,-2 3-1,-13 4 3,13 20 4,-40-20 2,9 18 5,-2 11 3,-7 2 1,0 9 2,-2 4 2,9 5 1,-2 4 1,8 0-2,8 0-2,10-2 0,13-2-3,12-5-2,15-4-3,13-9-3,9-4-4,11-9-5,7-3 1,-3-8-6,3-5 4,-9-4-5,-11-4 2,-18-1-1,-11-2 0,-20-1 4,-15-1-1,-16 4 7,-15 3-3,-14 6 8,-10 7 0,2 7 5,-7 4-2,9 8 2,2 6-2,11 3-1,11 1-4,16 2-11,17 0-19,7-20-60,18 24 3,17-22-10,3-15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0.85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505 232 16,'-31'33'67,"3"0"-43,5-2 4,8 4-4,6-6-5,9 4-4,2-6-3,7-5-2,-9-22-3,31 29-1,-11-27-4,7-4-1,1-7-4,1-9-1,2-4-4,-5-7 0,3-4-3,-11-7 0,-5 0-1,-8-6 0,-8 4 3,-10-2 2,-7 6 3,-4 7 3,-9 7 4,-3 11 2,-6 11 4,3 13 1,-6 11 2,6 11 3,3 4-3,5 8 2,9-1-5,7 4 2,10-6-4,10-2-1,6-9-3,11-2-1,2-11 0,9-5-2,0-9 0,5-6-4,2-7 0,-3-8-3,3-6 1,-9-10-2,-2 0 0,-11-11-1,-5 2 2,-11-9 2,-11 2 1,-6 1 4,-14 4 2,-6 6 5,-10 7 1,-5 13 3,-8 10 0,-4 10 1,3 9 0,-8 13 0,10 5-3,2 4-4,8 2-4,12-1-12,15-1-26,18 0-45,2-33-1,46 29 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35.04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44E482-8788-4B00-AA84-E4C51E0B5587}" emma:medium="tactile" emma:mode="ink">
          <msink:context xmlns:msink="http://schemas.microsoft.com/ink/2010/main" type="inkDrawing" rotatedBoundingBox="6036,6199 7559,4478 7621,4533 6098,6253" semanticType="callout" shapeName="Other">
            <msink:sourceLink direction="with" ref="{8661B0D1-4724-4A8F-94BF-4BA7E59CB7C1}"/>
            <msink:sourceLink direction="with" ref="{051D9AA3-DD04-4C83-9800-85680FA945F6}"/>
          </msink:context>
        </emma:interpretation>
      </emma:emma>
    </inkml:annotationXML>
    <inkml:trace contextRef="#ctx0" brushRef="#br0">1484 0 24,'0'0'25,"0"0"2,0 0 1,-24 27-5,24-27 2,-24 37-7,6-17 7,5 4-7,-3 1 1,1-1-4,-3-2 1,5 3-4,-5-1-2,3 0 0,-5 3-1,0 1-1,-4 1 0,-1 2 0,-1 0-1,-1 0 1,-1 0-4,1 0 2,1-2-3,1-1 0,-1 1 0,6 2-2,-5 0 1,3 2 0,0 0 0,-4 3-1,1-3 1,-3 4 0,-1-6-1,0 5 1,-2-5-2,3 0 2,-1-3-2,0-1 3,3-1-2,-3-1 1,5-1-1,-1 0 1,1 1 0,0-1-1,1 5 3,-1-3-3,-2 1 2,1-1-2,1-4 2,2 3-6,0-3 5,2-5-4,0 1 0,20-18-2,-33 33 4,33-33-3,-33 33 3,33-33 1,-40 36 0,18-14 0,0 0-1,-3 2 0,1 1 0,4-1 0,-2 0-1,4 1 0,3-6 0,2 1 1,13-20-1,-20 36 1,20-36 0,-16 28 0,16-28 0,0 0 0,-17 25-2,17-25-2,0 0-9,0 0-10,0 0-26,0 0-38,6-36-6,-6 36-2,0-48 72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8-15T02:36:41.98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581CD2-EE92-4E9B-A09A-F511032A8EF2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4.09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9F75FD-DF68-46B9-8B50-879B87B4CFCD}" emma:medium="tactile" emma:mode="ink">
          <msink:context xmlns:msink="http://schemas.microsoft.com/ink/2010/main" type="inkDrawing" rotatedBoundingBox="8177,4284 9121,6424 8948,6500 8005,4360" semanticType="callout" shapeName="Other">
            <msink:sourceLink direction="with" ref="{051D9AA3-DD04-4C83-9800-85680FA945F6}"/>
          </msink:context>
        </emma:interpretation>
      </emma:emma>
    </inkml:annotationXML>
    <inkml:trace contextRef="#ctx0" brushRef="#br0">202 37 55,'-8'-22'31,"8"22"4,0 0 2,0 0-2,-16-20 1,16 20-3,0 0 1,0 0-4,0 0-1,0 0-4,0 0-2,0 0-3,0 0-2,-6 20-1,6-20-3,4 31 0,-4-31 0,11 38-3,-7-18 0,5 6-3,-2-4 3,2 9-4,-3-6 3,5 3-4,-2-3 1,2 3 0,0-3-1,0 3 1,0-1-1,3-1 0,-3 1 0,0 4-1,2-2-1,-2 4 1,0-4-1,2 6 0,-1-2 0,1 2-1,0 3-1,0-3-1,1 1 0,-1 1-1,-2 1 1,2 2-1,0-5 0,1 0 0,-5-4 0,2 3 2,-3-6-2,3-1 1,-2-1 0,2-4 0,-2 3 0,2-1-1,0-2 4,0 0-3,0 3 3,0-3-3,0 0 2,1 2-2,-1-2 1,0 0-3,-3 0 0,4 3-1,-1-3 1,2 2 0,-2 0-1,2 1 0,-2 1 2,2 3 1,1-2-2,-1 3 2,-2 1-1,2 3 0,-2-1-1,0-2 2,0 0-2,1 0 1,-1-3 0,-3 1-1,3-2 0,1-1 1,-6-2-1,5-2 1,-2 3 0,-2-3 0,2-2 0,-9-20 0,11 35 0,-11-35 0,13 27-1,-13-27 2,6 22-2,-6-22 0,0 0 1,14 20-1,-14-20 1,0 0-1,0 0 1,0 0-1,0 0 2,0 0-1,0 0 0,0 0 1,0 0-1,0 0 1,0 0-1,0 0 0,0 0 0,2-27 0,-2 27 0,-9-22 0,9 22 0,-9-29 0,9 29 0,-9-35-1,9 35 0,-11-38-1,7 16 1,-3 2-1,1 0-1,-3-4 0,-2-5 1,-5-2 0,3-2 0,-7-4 0,-2-3 1,0-6-1,0-1 2,0 1-1,0 2 2,2 2 0,2 2 2,-2 0-1,2 2 1,3 3-1,-3 2 1,1-7 0,-1 5-5,-2-1 3,0-1-5,3 1 5,-3 3-4,-2-2 4,-1-3-3,4 5 3,-4 2 0,6-4 0,-3 2 0,2 0 0,0-3 2,5 3-4,2 0 3,-2 4-1,2 0-1,-2 3 1,2-3 0,-3 0-1,3-2 1,-6 0-1,3 1 0,-1-8 1,-1 0 0,1 3-1,2 0 1,-1 4-1,1 2 0,2 2 0,-2 3 1,2 4-2,0 0 2,11 20 0,-22-33 0,22 33-1,-23-31 0,23 31 3,-19-28-3,19 28 1,-18-25 2,18 25-1,-13-20-4,13 20 5,0 0-3,-14-24 0,14 24 0,0 0 1,0 0-4,-9-20 3,9 20 2,0 0-4,0 0 2,0 0-1,0 0 1,0 0-1,0 0 1,0 0-1,0 0-1,0 0-1,0 0-6,-8-24-8,8 24-15,0 0-34,0 0-41,0 0-9,20-13-2,-20 13-8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6.522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6852EC2-A7F9-4444-85BD-FC730265354D}" emma:medium="tactile" emma:mode="ink">
          <msink:context xmlns:msink="http://schemas.microsoft.com/ink/2010/main" type="inkDrawing" rotatedBoundingBox="3768,9842 5552,7066 5632,7117 3848,9894" semanticType="callout" shapeName="Other">
            <msink:sourceLink direction="with" ref="{8661B0D1-4724-4A8F-94BF-4BA7E59CB7C1}"/>
          </msink:context>
        </emma:interpretation>
      </emma:emma>
    </inkml:annotationXML>
    <inkml:trace contextRef="#ctx0" brushRef="#br0">1693 47 53,'0'0'41,"25"-22"-6,-25 22-2,0 0-5,22-27-2,-22 27-2,0 0-3,0 0-2,0 0-2,20 5 0,-20-5 1,0 22-2,0-22-1,-7 31-1,7-31-2,-18 40 0,7-18-3,0 2-1,-4 0-3,1 3 1,-1-1-2,-3 1 1,1-1-2,-1 1 2,-2 4-1,0 0 2,-4 2 0,4 2 0,-7 1 0,3 1 0,0 3-1,-1 2 0,1-4-2,2 4 0,-2-3-1,2 1 0,-1 0-1,-1 0 2,0-3-2,-3 3 3,1 2-1,-1 0 0,-4 0 2,3 0-3,-1-2 2,5 0-2,-3-3 1,5 1-3,0-5 2,0-2-1,4 0-2,-2 2 2,-2 2-2,2 1 2,-4 1-2,-1 1 2,1 6-2,-2-2 1,-1 5-1,1-3 2,1-2-2,1-2 1,0 2 0,2-5 0,-1-4 0,4 0 1,-1-4-1,0 0 1,0 0-1,0-3 1,0 3-1,-2 0 1,2-1-1,-2 3 0,0-2-1,2 0 1,-2 2 3,2 0-2,-2 0 2,2 0-2,-4-1 4,2 4-4,-3-1 5,-1 2-5,-3-2-1,2 3 0,-1-3 1,3 0-1,1-2-1,4 0 1,0-2-1,5-5 1,2 0 0,2-4-1,11-20 1,-16 31 0,16-31-1,-7 20 2,7-20-1,0 0 0,0 0 0,0 0-2,0 0-4,0 0-6,0 0-11,9-24-17,11 4-36,0-9-38,2-11 0,7 0 0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8.225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86FDA93-8749-4B4C-BC28-5377ECD560EE}" emma:medium="tactile" emma:mode="ink">
          <msink:context xmlns:msink="http://schemas.microsoft.com/ink/2010/main" type="inkDrawing" rotatedBoundingBox="5840,7338 5917,9929 5788,9933 5710,7341" semanticType="callout" shapeName="Other">
            <msink:sourceLink direction="with" ref="{8661B0D1-4724-4A8F-94BF-4BA7E59CB7C1}"/>
          </msink:context>
        </emma:interpretation>
      </emma:emma>
    </inkml:annotationXML>
    <inkml:trace contextRef="#ctx0" brushRef="#br0">48-3 41,'0'0'39,"-22"7"-1,22-7 0,0 0-7,0 0-4,-5 20-2,5-20-2,-2 20 0,2-20-3,-4 28 0,4-28-2,-2 38 0,-5-18-2,9 4 0,-6 0-1,4 1-1,-5-1-2,10 5 1,-7-3-2,6 7-1,-4-4-1,4 4 0,-1 0-2,3 3 0,-4-1-1,3 5 0,-3-2-2,0-1 0,-2 3-1,5-3 1,-5 8 0,2-3-1,-2 0 2,2 0-2,0 0 3,1 0-2,-1 0 2,0 2-3,0-4 1,0 4-1,1 0-2,-3 2 1,2 1-1,-2 2-1,2 1 0,-2 1 0,0 0 0,2-2 0,-2 2 0,2-3 0,-2 1 0,3-1 1,-1-3-2,0-1 2,-2-2-1,0 0 1,0-2 2,0-1-1,0 6 1,-2-3-1,0-3 4,-1 1-5,3-2 5,-2-1-5,0-4 1,0 1-2,0-10 2,2 0-2,0-2-2,0-2 2,0 2-1,2-2 2,-2 0-2,2 0 1,-2-20-1,4 35 1,-4-35 0,5 36 1,-5-36-1,4 33 0,-4-33 0,7 29 0,-7-29 0,4 22 0,-4-22 0,0 0 1,0 0-1,7 22-1,-7-22 0,0 0-2,0 0-3,0 0-7,0 0-11,13-38-23,-13 38-56,33-40-16,-8 7-3,1-9-1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3.374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BCC5287-3F80-425B-A053-60724E6B1DD0}" emma:medium="tactile" emma:mode="ink">
          <msink:context xmlns:msink="http://schemas.microsoft.com/ink/2010/main" type="inkDrawing" rotatedBoundingBox="5969,7064 7484,10085 7285,10184 5771,7163" semanticType="callout" shapeName="Other">
            <msink:sourceLink direction="with" ref="{9E26B145-DA6D-4E07-A6CD-611A19626F06}"/>
            <msink:sourceLink direction="with" ref="{8661B0D1-4724-4A8F-94BF-4BA7E59CB7C1}"/>
          </msink:context>
        </emma:interpretation>
      </emma:emma>
    </inkml:annotationXML>
    <inkml:trace contextRef="#ctx0" brushRef="#br0">-8 0 25,'0'0'40,"0"0"2,-2 24-4,2-24-4,0 0-6,7 26-2,-7-26-2,11 22-2,-11-22-3,15 27-2,-15-27-1,20 29-1,-20-29 0,24 33-1,-10-11-1,-14-22-1,33 42-2,-18-18 1,5 3 0,-4 4-2,4 2-1,-3-2 0,3 6 0,-2-1-1,0 1 0,-1-1-2,3 4 1,-2-5-1,2 0 0,0-2-2,-1 1 1,4-6-1,-4 5 1,4-4-3,-1 0 2,-2-3-2,2 3 1,-2 4 1,-1-4-1,4 4 0,-4-2-1,1 5 4,-2-1-3,4-2 1,-2 5-1,2-7 0,0 6-1,0-4 1,0-2-2,1 5 0,1-3 1,-2 2-2,0-2 2,0 0-1,-2 3 0,0-3 0,2 0 0,0 5 0,0-3 1,-2 0 1,2 3-1,-2 0 1,0-1 0,-5 1-1,1 2 2,-3-3-1,0 1 0,-1-1-1,-1 1 1,-5-1-2,3-1 2,0-1 2,2 1-3,-2-3 3,2-2-4,2 4 3,-2 0-2,0-1 4,2-4-5,-4 1 3,2-2-3,-2 0 1,0-3 0,0-4 0,-2 1 0,-1-1-2,1 0 2,-1 0-3,1-2 3,4 2-1,-4-2 1,2 2-1,-3-2 0,3 0 0,2 0 1,-4-1 0,2 1-1,-9-20 1,11 36-1,-11-36 1,8 33 1,-8-33-1,7 35 0,-7-35-1,5 36 0,-3-16 1,-2-20 0,9 33-1,-9-33 0,8 26 0,-8-26-1,0 0-2,9 22-3,-9-22-7,0 0-10,7 25-14,-7-25-34,0 0-47,0 24-3,0-24 2,0 20 29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1.87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E804A4-5977-44A0-B4B4-E0B35973C70F}" emma:medium="tactile" emma:mode="ink">
          <msink:context xmlns:msink="http://schemas.microsoft.com/ink/2010/main" type="inkDrawing" rotatedBoundingBox="5882,7212 5892,7706 5808,7707 5798,7213" semanticType="callout" shapeName="Other">
            <msink:sourceLink direction="with" ref="{8661B0D1-4724-4A8F-94BF-4BA7E59CB7C1}"/>
          </msink:context>
        </emma:interpretation>
      </emma:emma>
    </inkml:annotationXML>
    <inkml:trace contextRef="#ctx0" brushRef="#br0">47 495 16,'0'-22'28,"0"22"-2,-2-22-4,2 22 1,0-22-2,0 22 0,-2-25-4,2 25-2,-2-19-2,2 19-1,-3-23 0,3 23-3,-4-19 0,4 19-2,-5-27 0,5 27-1,-4-31 0,4 31-1,-4-33 0,1 13-1,3 20-1,-6-29 1,6 29-1,-7-26 0,7 26-1,-4-20 0,4 20 0,-2-20-1,2 20 0,4-20-1,-4 20 1,9-22-1,-9 22-2,13-24-3,-13 24-7,22-25-12,-22 25-29,16-26-27,-16 26-2,17-20 35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7.692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6A4BAFA-4428-4DD9-A44B-787EAF741DAD}" emma:medium="tactile" emma:mode="ink">
          <msink:context xmlns:msink="http://schemas.microsoft.com/ink/2010/main" type="inkDrawing" rotatedBoundingBox="5911,7222 10391,9886 10283,10066 5804,7403" semanticType="callout" shapeName="Other">
            <msink:sourceLink direction="with" ref="{9E26B145-DA6D-4E07-A6CD-611A19626F06}"/>
            <msink:sourceLink direction="with" ref="{8661B0D1-4724-4A8F-94BF-4BA7E59CB7C1}"/>
          </msink:context>
        </emma:interpretation>
      </emma:emma>
    </inkml:annotationXML>
    <inkml:trace contextRef="#ctx0" brushRef="#br0">-8 8 49,'5'-19'34,"-5"19"0,0 0-2,0 0-5,0 0-4,0 0-3,22 6 0,-22-6-1,20 7-1,-20-7-2,33 4-2,-9 1 0,-4-5-1,7 4-2,-5-2 0,9 5-2,-9-3 0,4 3-2,-4 2 1,1 0-2,-4 2 0,4 0 0,-1 2-1,2 0 2,0 3-1,7-1 0,2-2-1,7 7 1,4-4-1,3 4 1,1-3-3,5 6 0,-2-4-1,2 6 0,-4-3-1,-3 2 1,3 0-2,-3 1 1,-1-1 0,1 0 0,0 1-1,3-1 0,-2 0-1,-3 1 1,2-1-1,-4 2 1,0-1-2,0 1 2,-4 1 0,2-3 0,-5 5 1,5 2-1,-1-2 3,3-1-2,-2-1 2,0-1-3,0 1 2,-5-1-1,5-6 1,-2 0-1,-3 2-1,2-2 0,-1 0 0,4 0 1,-1 4-1,3-2 1,-2 0-2,2 3 1,-2-1-1,0 0 2,0 3-2,-1-1 3,1 1-1,-2 0 1,-1-1-1,3 1 0,-2-1 1,-1 1-1,1-1 0,-3 1 0,-2-1 0,3 1 1,-5-3-1,2 0 1,-2 1-2,2-1 2,0 0-2,0 1 2,0-1-2,3 0 1,-3-2 0,2 3 1,1-3-2,-3-2 2,0 0-1,0-1 1,-4-1-1,2 2 1,-5-5-1,3 3-1,-3-2 3,1-3-2,-3 2 0,3-1 0,-3-1 0,0 0 1,1-2 2,-1 0-2,0 3 1,1-1 0,1 2 0,3 1 0,0-1 4,-1 3-6,1-3 3,2 3-3,-4-2 1,1-1-2,-1-4 4,-3 2-5,1-2 2,-1 3-1,2-1 0,1 0 0,-1 3 0,1-3 0,-1 2 0,1-1 0,-3-1-1,-2-2 2,-2 0-1,-20-11 0,36 20 0,-36-20 0,31 18 0,-31-18 0,31 17 0,-31-17-1,31 18 1,-31-18 0,30 13 0,-30-13 0,29 11 1,-29-11-2,31 13 1,-31-13 0,31 18-1,-31-18 2,35 18-3,-35-18 3,34 20-2,-34-20 2,26 15-1,-26-15 0,20 11 0,-20-11-1,0 0 0,0 0-2,0 0-1,16 22-2,-16-22-1,0 0-3,0 0-3,4 22-6,-4-22-11,0 20-22,2 0-50,-2-20-1,-22 29-6,22-29 13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9.520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2FCB50B-872A-4B51-BD10-2F106B95CD38}" emma:medium="tactile" emma:mode="ink">
          <msink:context xmlns:msink="http://schemas.microsoft.com/ink/2010/main" type="inkDrawing" rotatedBoundingBox="3577,10817 5268,13003 5144,13099 3452,10914" semanticType="callout" shapeName="Other">
            <msink:sourceLink direction="with" ref="{8661B0D1-4724-4A8F-94BF-4BA7E59CB7C1}"/>
          </msink:context>
        </emma:interpretation>
      </emma:emma>
    </inkml:annotationXML>
    <inkml:trace contextRef="#ctx0" brushRef="#br0">43 10 131,'0'0'40,"-24"-11"-6,24 11-4,0 0-3,-20 0-3,20 0-1,0 0-2,11 35-1,-11-35 1,22 40-1,-11-16 1,11 5-2,-4 0-2,9 4 0,-5 0-2,6 7-2,-3-3-2,3 10 2,1-3-3,2 4 1,0-1-2,4 6 1,-1-4-2,5 4 0,3-3-2,5 1 1,-1-2-2,3 0 0,-1 1 5,-1 1-6,-3-4 4,0 1-4,-4-4 5,-2 3-6,-5-3 5,0 0-6,-2-2-1,2 2 2,-4 1-2,2 1 1,-5-2-1,3 5 1,0-3-1,-1 3 1,1 2-1,0-3 1,0-1-2,-1-1 2,6 1-2,-1-3 2,0-2-1,2-5 0,-2-1 0,1-5 1,-3-2-2,-3-5 1,-3-4 0,-3-3-1,-22-17 1,28 25 0,-28-25-2,0 0 2,25 24-1,-25-24 0,0 0 0,0 0 1,17 20-2,-17-20 0,0 0 2,0 0-1,0 0 0,0 0-1,22 15-2,-22-15-6,0 0-10,0 0-18,25-4-33,-25 4-48,15-22 0,-10-2-6,-1-10 2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7:00.818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C2E0FA8-3765-4942-9EE5-E8EB31A1E8FE}" emma:medium="tactile" emma:mode="ink">
          <msink:context xmlns:msink="http://schemas.microsoft.com/ink/2010/main" type="inkDrawing" rotatedBoundingBox="5536,10953 7251,13012 7156,13092 5440,11033" semanticType="callout" shapeName="Other">
            <msink:sourceLink direction="with" ref="{9E26B145-DA6D-4E07-A6CD-611A19626F06}"/>
            <msink:sourceLink direction="with" ref="{8661B0D1-4724-4A8F-94BF-4BA7E59CB7C1}"/>
          </msink:context>
        </emma:interpretation>
      </emma:emma>
    </inkml:annotationXML>
    <inkml:trace contextRef="#ctx0" brushRef="#br0">48-10 37,'0'0'69,"-24"0"-24,24 0 1,0 0-8,-24 20-6,24-20-5,4 26-2,-4-26-1,18 36-1,0-16-3,-18-20 1,37 37-1,-17-17-2,7 5 0,-5-3-2,4 6-1,-4-3-3,5 8 1,-5-2-4,2 2 1,-2 0-3,3 5 1,-3-1-2,2 3 0,5 0-2,2 2 2,0 0-2,4 2 2,-2-4-1,5 2 0,-3 4 6,-2-2-6,-4-4 5,2 0-5,-7-2 4,1-3-5,-6-2 5,4-1-6,-1-5-2,-2-1 3,2 1-2,0 2 1,2-3-2,0 3 1,1 0-1,1-3 1,3 3-2,0 0 1,2-1 0,0 1-1,0 0 0,-1 2 0,1 0-1,0 0 1,-2-1-1,-2-1 1,-1 0 0,-4 2 1,0-2-1,-2-3 1,0-2 0,-2 1-1,-1-1 0,1-4 1,0 2-1,0 0 1,-1-2 0,-1 0-1,-16-20 1,31 35 0,-31-35 0,28 31 1,-28-31-1,25 27 0,-25-27-1,24 26 3,-24-26-2,27 25 1,-27-25-1,33 22 0,-33-22 0,31 17-1,-31-17 2,26 9-3,-26-9 1,0 0 0,20 0 2,-20 0-2,0 0-2,-2-22-2,2 22-4,-13-22-8,13 22-15,-23-24-26,23 24-59,-26-16-7,26 16 1,-44-17-5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1.90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260 56 1,'-40'29'0,"27"-2"19,-5-8 47,3 8-48,12 11 5,6-5 0,3 6-2,3-3-2,2-3-3,5-4-2,1-5-1,-17-24-3,40 31-2,-16-27-3,5-4-3,2-8-2,2-8-7,-2-4 1,0-9-4,-4-1 1,-7-8-2,-3 3 2,-12-5 3,-8 2 0,-10 1 3,-5 6 1,-6 4 6,-7 14 1,-4 6 3,-3 12 1,5 15 0,-2 6 2,8 12 1,3 1-1,8 8-1,8-5-2,10 2-1,7-4 0,8-9-2,8-5 0,6-8-2,6-9-1,5-7 0,5-9-3,-1-10-2,3-8-1,-10-3 0,-1-8-1,-14-3 0,-10-1 0,-14-11-1,-14 5 3,-17 1 1,-13 8 3,-7 1-1,-13 14 3,-4 9 0,-1 11 1,1 13-2,-1 9-4,12 6-15,10 5-36,19 7-27,10-16-3,29 4 37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1.5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155 33 26,'-14'22'26,"3"0"-1,5 3-4,1 1-2,1 1 0,8 1-4,1 1-1,4-2-6,-3 1-1,8 3 0,-1-4-1,2-1-1,-15-26-3,29 36 3,-29-36-3,29 20 4,-29-20-4,33-9-4,-33 9 4,29-36-5,-16 12 0,-2-5-1,2-4-1,-6 0 1,-1-2 0,-6 6 3,0 0-3,-6 5 3,-5 2 0,11 22 1,-29-29 0,29 29-1,-42-9 2,18 14 0,-7 3 1,2 3 0,0 5 1,-2 2 1,5 4-1,-1-2 1,5 2 2,7-2-2,2 2 2,13-22-2,-12 37 1,12-37-2,7 29 2,-7-29-3,22 24 0,-22-24-1,38 9 0,-16-11-1,0-5 2,2-4-2,1-6-2,-3-5 1,-2-3-3,-5 1 4,-2-5-4,-6 0 4,-3 1-5,-6-1 5,-2 5 0,-5-3 1,-4 7-1,13 20 0,-29-31 0,29 31 0,-38-9 0,18 14 0,1 6 1,-4 4-1,4 3 2,-1 2-1,2 0-1,3 0 1,6 0 0,9-20-1,-7 28 0,7-28 2,18 22-3,-18-22 3,40 12-1,-14-15 0,3-1-1,4-5 1,0-2-1,-2 0 0,0-7 0,-5-2-2,-3 0 2,-10 1-1,-13 19 1,9-36-1,-9 36 1,-9-26 0,9 26-1,-29-14 1,29 14-1,-35 3 1,35-3-1,-36 17 1,36-17 0,-33 33 0,33-33 0,-22 38 1,22-38-1,-9 33-1,9-33 2,11 25-1,-11-25 0,25 8 0,-25-8 0,39-2-2,-16-4-1,1-6-1,2-1-2,-6-7-3,0 5-6,-9-5-10,-11 20-20,18-29-24,-18 29 12,-20-17 57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3.16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109 364 6,'-28'27'30,"21"-7"1,7-20-4,-2 35-1,11-15-5,-9-20-1,37 40-5,-8-25-1,6 3-4,3-5-5,6-2-1,0-6-3,3-5 0,-3-3-2,-4-10-1,-3-2-1,-1-7-5,-12-3 0,-4-6 2,-7-2-2,-8-4 1,-10-1 0,-8 9 2,-9-6 0,-9 4 2,-2 0 2,-9 9 1,0 6 0,0 5 0,0 9 1,2 4 1,0 7 1,11 7 2,-2 1 0,7 5 2,2-2-2,7 2 1,4 3 1,2-3-1,9-22 2,2 33-3,-2-33 2,20 29-3,-20-29 3,37 17-3,-10-17 0,-1 0-1,5-6-1,0-5-1,0-5-3,-4-1 1,-3-5-1,-8-1 1,-3-5-2,-9-1 1,-4 0-1,-9 0 0,-2 1 2,-6-1-1,-1 5 1,-4 4 0,0 4 0,0 5-2,-3 5 3,5 8-1,-2 7 0,2 6 1,3 5-1,-1 7 2,0 1 0,3 8 2,-1-3-1,3 2 3,2-2-1,5-2 1,3-4 1,3-3-1,5-2 0,-5-22-1,24 29 2,-24-29-4,42 7 0,-15-12-2,4-8-2,-3 0 0,3-9-1,-2-1 0,-3-1-1,-8-5 1,-5-4-1,-10 0 3,-10 2 0,-4-4 1,-11 2 0,-2-1 0,-7 6 1,0-1 1,-3 7 0,6 2 0,-3 9 0,6 7-1,1 6 3,4 11-2,20-13 0,-28 42-1,23-13-1,7 8 2,9-1-2,11 1 2,12-1-6,3-8-5,16-1-16,3-3-42,-3-13-8,4 3-5,-19-19 80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4.68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136 209 25,'-20'20'26,"20"-20"-2,-4 24-1,4-24-2,6 33-1,-6-33 1,18 33-4,-18-33-2,35 29-4,-10-20-2,-1-2-1,5-1-2,0-3-2,-1-3-3,1-5 0,-5-4-1,3-2 0,-9-9-1,1-2-1,-8-7 0,-4 1-1,-5-5 1,-6-3-1,-5-1 2,-11 1-1,-4 8 1,-7-1-1,-2 7 1,-5 4 1,1 9-1,-1 7 1,0 9 0,7 6 3,-2 5-1,7 6 3,1 2-1,6 3 1,1-2 2,9 6 1,0-4 1,11-3 0,1-4 0,8 0-2,2-2 2,9-4-2,-2-3-2,9-4 0,-1-5-2,3-6-1,3-2-1,-6-3 1,3-9-2,-4 1 0,-1-9 1,-8 2-2,-7-9 0,-7 2-1,-4-4 0,-6 0-1,-5 4 2,-9-2-1,-2 9 0,-3 2 0,1 9 1,4 6-1,-4 10 2,4 8-1,-4 5-1,6 8 2,3 3-1,1 4 2,5 3-1,3-3 3,4 0-3,6-7 3,5 1 0,6-7 0,5-3-1,5-3-1,3-8 1,3-6-2,2-2 1,1-4-1,-1-12-2,-2 2 1,-5-6-1,-2 0 0,-8-7 1,-5 1-2,-4-3 1,-12 0 1,-1 2 0,-12 3 1,0 6 0,-6 2-1,4 7 0,-4 4-1,4 9-7,20-2-26,-29 18-43,36 9-7,-7-27 2,20 31 83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6.72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53 179 15,'-22'22'57,"4"-2"-24,7 0 1,7-1-7,4-19-1,11 31-4,-11-31-6,37 20 0,-8-15-7,6-3 0,3-2-5,0-2 2,4-5-5,-5-2 0,-1-4-1,-8-7-4,-1-2 3,-12-2-4,-4-7 2,-8 2-2,-6-2 2,-8 2-2,-4 1 3,-7 8 2,-5-2-1,-2 10 2,-1 6 1,-1 4 1,-3 8 5,8 5-1,2 9 1,8 2 3,7 9-1,9 0 1,2 5-3,12-1 1,6-2-2,6 2 1,5-6-3,4-2-1,-1-5-1,5-4-1,1-5 2,2-7-3,-4-3-1,-5-8 0,-2-6 0,-7-4 0,-4-7-1,-9-9 1,-2 2-1,-13-6-1,-5-3 0,-9 0 0,-4 3-2,-5 2 1,-1 4 0,-1 9 0,-4 5 0,4 6 3,0 9 4,1 7-3,8 8 5,-2 5-4,8 4 3,3 3-1,7 4 0,6-3-1,5 6-2,10-6 3,-1-1-5,13 2 6,-3-7-4,9-5 1,1 1 0,1-7 0,5-4-2,-2-5-1,2-6 2,-4-5-3,-3-5 2,-8-3-2,-5-8 1,-11-6-3,-7 3 3,-10-8-2,-5 1-2,-12-3 2,-5 5-3,-5 2 3,-7 3-2,2 8 5,-4 4-3,7 10 3,-5 6 2,5 6 1,2 7 3,2 10-3,6 5 5,5 3-4,7 5 1,6-1-1,10 5 0,8-5 0,6 1-3,14-6 2,3-3-3,8-7 1,2-2 0,4-7 1,1-7-1,0-4 0,-3-7-2,-6-6 0,-3-7 1,-10-8-1,-1-3 2,-15-5-5,-4-4 0,-16-2-1,-6 3 0,-10 1 0,-8 5 0,-4 9-1,-12 6-1,3 7 5,-5 11 3,4 6-1,-1 12 2,1 4 2,5 9-1,5 2 2,4 3 0,4-1-1,9 0-1,5-4 1,8-2-3,14-2 0,1-7 1,15-5-1,3-4-1,9-6-1,1-3 0,8-9 0,-2-4 1,0-4-1,-7-5-1,-6-7 1,-7 3 1,-11-5-1,-9-2 1,-13 5-3,-13-1 3,-7 7-4,-11 5 3,-9 10-5,-4 10-5,0 6-18,6 4-45,14 10-4,13-8-8,26 3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7.9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416 103 41,'-27'-9'31,"1"11"4,2 1 4,1 1-1,-1 7-5,4 7-1,20-18-5,-26 42-2,23-16-4,6 1-4,8 4-2,4-2-5,12-1 2,1-3-5,8 1-2,1-8-3,3-3 0,2-4 0,-2-6-1,-2-7-2,-5-9-2,-2-7 2,-7-11-3,-9-4 4,-8-2-5,-9-5-1,-11 0-1,-5-2 1,-15 7 1,-5 1-1,-6 15 4,-5 3-4,-1 7 6,-4 9-1,8 7 2,2 8 3,6 7-2,10 5 4,3 2-5,14 2 6,7 0-4,8 0 4,9 0-3,7-3-1,9-3 1,2-6-2,9 1 2,0-9-4,-1-2 4,3-7-5,0-6 4,-2-5-4,-4-11 1,-3-4 1,-7-7-6,-10-4 1,-7-5-2,-9 0 1,-18 0-2,-9 3 1,-12 4 0,-6 2-1,-10 9 4,-2 6 2,-5 9 0,0 7 1,4 9 2,5 9 4,2 6-1,9 9 2,9 3 1,11 1 0,13 3-1,12 0 0,14-2-1,10-3-3,15-6 4,4-5-2,9-4-2,1-5 1,3-8 0,1-7-2,-2-4 1,-8-8-3,-5-10-2,-8-2 1,-13-5-2,-8-6 1,-14-3-3,-13-1 1,-13 3 1,-12 1-1,-10 11 1,-5 4 0,-9 6 3,-1 12-2,1 7 3,0 10 5,9 7-4,9 5 2,11 4-6,14 4-11,8 0-35,13-1-34,23 1-3,-1-15-9,16-3 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9.5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50 528 64,'0'0'23,"35"18"0,-4-18 2,13-2-7,9-7-5,0-6-5,11-3-4,-6-6-2,1 2-4,-12-9 3,-3 2-4,-15-4 3,-7 2-2,-13 2 1,-11 0 0,-7 5 1,-13 2 0,-3 6 1,-8 3 4,0 6 0,-2 3 4,-1 8 0,1 8 3,2 1 1,4 7 2,2-3-1,8 8 0,3-3-1,9 4-2,3-4 0,11 3-3,4-5-1,9 0-1,6-5-3,3 0 1,4-6-2,2-2 1,1-7-2,4-4 0,-7-8-2,0-5 1,-9-5-1,-2-7-2,-6-4 1,-10-7-3,-8 2 1,-11-8-2,-5 2 2,-13-3-1,-2 8 3,-11 1 0,2 12 1,-5 6 2,3 13 0,0 14 2,7 8 1,3 16 2,3 7-1,12 6 3,1 0-2,9 9 2,5-7-1,8 1 2,5-7-2,9-1 0,8-5-1,3-8 1,8-6-2,1-4 0,2-10-1,2-4-1,-5-8-1,-1-10-1,-12-6-1,-2-9 0,-15-6-1,-7-8-2,-9 1 0,-15-7-1,-5 7 2,-13-4-1,-5 12 1,-3 3-1,-3 11 1,2 13 2,0 11 0,9 12 1,2 10-1,11 9 1,9 2 0,7 10 2,11-3-2,6 2 1,12-4 0,6-1 0,13-3 1,-2-5 0,12-7-2,-3-4 1,6-5-1,-3-10 0,-4-7-1,-1-7-1,-9-9-1,0-2-1,-15-9 1,-5-4-1,-11-2 1,-9 2-3,-11 2 3,-13 4-3,-7 10-1,-9-1-8,1 16-9,-7 2-29,4 6-38,13 16-3,-4-8-1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1.2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368 160 1,'16'-24'0,"-16"24"60,0 0-38,0 0 3,0 0 5,0 0-2,0 0 0,0 0-6,0 0-2,-22 20-3,13-2 0,-4 5-3,1 5 0,-1 3 0,4 0-3,-2 0 1,7 0-2,4-4 0,7 1-3,1-6 1,12-4-3,2 0-1,7-5 0,6-4-3,1-6 2,4-3-3,2-3 1,-3-6 0,-1-6-3,-5-3 2,-6-4-2,-10-3 0,-3-8-1,-10 2-2,-13-4 2,-6-3-2,-12 1 2,-6 1-1,-11 4 2,-7 1 0,-6 11 2,-5 3 1,-2 10 1,-3 9 0,3 7 0,7 11-1,8 7 2,7 5-1,9 5 2,13 3 3,13 2-2,12 2 3,15 3-2,8-5 2,14 4-2,7-7 2,13-4-4,0 1-1,9-8 0,1-5-2,4-10 0,-8-7-2,-4-10 0,-6-7 0,-12-11-2,-8-7 2,-14-6-2,-15-5 0,-16-5-1,-8-2-2,-18-4 2,-9 0-1,-7 7 3,-6 4-3,-7 10 4,2 3-2,-2 17 3,5 8 2,4 5-1,6 17-1,5 4 2,9 5 2,7 2-3,8 4 3,7 1-3,13-1 2,7 1 0,11-6 1,11-3-2,6-4 0,10-5-1,1-5 0,8-6 0,1-9 0,1-9-1,-5-9 0,-5-8-2,-8-7 0,-9-10 0,-11-5-3,-13-3 2,-12-3-3,-15 3 2,-11 3-1,-11 6 2,-4 7 0,-7 14 1,-2 8 3,-1 13-2,3 8 4,5 14-2,6 7 0,6 6 1,8 9-1,8 3 1,11 2 2,11-3-1,7-2-1,13-4 1,5-5 1,10-9-3,5-8 1,4-12-9,5-4-7,-9-11-18,5-2-37,-16-5-30,-18-9 2,-11-1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2.7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415 132 40,'-35'13'47,"6"7"-2,3-2-9,13 8-2,1 1-10,15 4-2,-1 2-5,13 4-1,3-4-2,9 1-3,1-6 1,5 1-5,3-11 2,1-1-6,5-10 4,-4-7-6,2-7-1,-5-12-1,1-8-3,-10-4 3,-2-9-4,-13-2 1,-6-6-2,-12-3 3,-10 0-2,-10 2 4,-13 7-1,-4 5 2,-11 6 3,-1 11-1,-8 11 1,0 16 1,-2 8 0,4 16 0,-2 7 1,9 6 0,4 5 0,13-1 2,7 3-1,18-2 1,11-3 3,15-4-3,16-2 2,13-7-5,13-6 3,11-3-4,7-9 3,5-6-3,6-9-2,-2-9-1,-5-6-1,-11-14 1,-13-4-4,-15-7 3,-14-4-4,-22-5 2,-17 1-3,-18-3 4,-14 7-2,-8 8 2,-11 8 2,-1 3-1,-3 14 2,6 7-1,2 13 0,6 6 1,10 5-1,11 7 1,13 3-2,11 4 1,13 3-1,13 3 2,10-5 1,14-1-2,10-6 6,11-3-6,8-8 4,5-6-3,4-8 3,-1-17-4,-1-3-2,-11-8 3,-9-6-5,-15-4 4,-14-5-2,-19 0 3,-16 1-3,-17 8 3,-14 4-1,-11 7 0,-11 9 0,-2 9-1,-4 9 0,6 4-9,11 9-9,11 2-32,20 0-42,18 4-6,2-26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44.01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213 215 1,'-33'-7'41,"11"5"30,-9-7 1,9 0-50,2 16 4,20-7 0,-24 22 0,24-22-3,-4 46-1,8-15-3,11 11-1,1-2 0,10 6 0,1-4-5,11 0-2,-1-9-3,10-2-1,-3-11-1,0-6-2,2-12-1,-6-7-2,-2-10 1,-5-9-1,-7-7 0,-6-9-2,-9-2 1,-11-5-1,-9-1 0,-10-3 0,-12 0 1,-9 0-1,-7 7 2,-6 2-1,-4 9 1,-5 9 0,5 8 2,4 14-1,6 9 1,10 15 1,8 4 0,11 14-1,7 0 2,15 8-1,14 1-1,11 2-1,11-5 0,11-2 0,15-6-2,11-3 1,12-8-1,10-12 0,3-8-1,4-9 0,-2-9-2,-9-16 0,-9-1 2,-18-14-3,-17-5 1,-24-6-1,-23-2 2,-24-5 0,-19 3 2,-23 6-1,-16 4 2,-10 16 1,-9 9 0,-3 20-1,3 11 2,11 13 0,6 11-1,20 9 1,12 5-1,19-3-1,16 2-1,17-4 2,16-6-3,16-3 1,12-7 0,14-8-1,13-5-1,3-8 1,6-8-1,-5-10-1,-1-7 0,-14-8 1,-16-3-1,-19-9 0,-18 2 1,-24-4 0,-20 7 3,-18 8-1,-16 10 0,-10 12 0,-9 14 0,2 13 0,2 11-5,9 9-11,20 9-28,18 2-49,22-6 0,30-10-10,21-17-2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06.113"/>
    </inkml:context>
    <inkml:brush xml:id="br0">
      <inkml:brushProperty name="width" value="0.00882" units="cm"/>
      <inkml:brushProperty name="height" value="0.00882" units="cm"/>
      <inkml:brushProperty name="color" value="#00B0F0"/>
      <inkml:brushProperty name="fitToCurve" value="1"/>
    </inkml:brush>
    <inkml:brush xml:id="br1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9E1ABD1D-B7B6-48B5-9160-FD2F3A95AD14}" emma:medium="tactile" emma:mode="ink">
          <msink:context xmlns:msink="http://schemas.microsoft.com/ink/2010/main" type="writingRegion" rotatedBoundingBox="10072,6909 10919,10348 10100,10550 9252,7110"/>
        </emma:interpretation>
      </emma:emma>
    </inkml:annotationXML>
    <inkml:traceGroup>
      <inkml:annotationXML>
        <emma:emma xmlns:emma="http://www.w3.org/2003/04/emma" version="1.0">
          <emma:interpretation id="{A7100A4F-EC34-4862-A9CC-09F8FAAC614A}" emma:medium="tactile" emma:mode="ink">
            <msink:context xmlns:msink="http://schemas.microsoft.com/ink/2010/main" type="paragraph" rotatedBoundingBox="10072,6909 10919,10348 10100,10550 9252,71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4C53B1-77CC-48D5-9E0E-B17C9976A4FF}" emma:medium="tactile" emma:mode="ink">
              <msink:context xmlns:msink="http://schemas.microsoft.com/ink/2010/main" type="line" rotatedBoundingBox="10072,6909 10919,10348 10100,10550 9252,7110"/>
            </emma:interpretation>
          </emma:emma>
        </inkml:annotationXML>
        <inkml:traceGroup>
          <inkml:annotationXML>
            <emma:emma xmlns:emma="http://www.w3.org/2003/04/emma" version="1.0">
              <emma:interpretation id="{9E26B145-DA6D-4E07-A6CD-611A19626F06}" emma:medium="tactile" emma:mode="ink">
                <msink:context xmlns:msink="http://schemas.microsoft.com/ink/2010/main" type="inkWord" rotatedBoundingBox="10072,6909 10919,10348 10100,10550 9252,7110">
                  <msink:destinationLink direction="with" ref="{16A4BAFA-4428-4DD9-A44B-787EAF741DAD}"/>
                  <msink:destinationLink direction="with" ref="{4BCC5287-3F80-425B-A053-60724E6B1DD0}"/>
                  <msink:destinationLink direction="with" ref="{6C2E0FA8-3765-4942-9EE5-E8EB31A1E8FE}"/>
                </msink:context>
              </emma:interpretation>
              <emma:one-of disjunction-type="recognition" id="oneOf0">
                <emma:interpretation id="interp0" emma:lang="en-US" emma:confidence="0">
                  <emma:literal>in.</emma:literal>
                </emma:interpretation>
                <emma:interpretation id="interp1" emma:lang="en-US" emma:confidence="0">
                  <emma:literal>Y!!</emma:literal>
                </emma:interpretation>
                <emma:interpretation id="interp2" emma:lang="en-US" emma:confidence="0">
                  <emma:literal>"in.</emma:literal>
                </emma:interpretation>
                <emma:interpretation id="interp3" emma:lang="en-US" emma:confidence="0">
                  <emma:literal>Y!</emma:literal>
                </emma:interpretation>
                <emma:interpretation id="interp4" emma:lang="en-US" emma:confidence="0">
                  <emma:literal>yin.</emma:literal>
                </emma:interpretation>
              </emma:one-of>
            </emma:emma>
          </inkml:annotationXML>
          <inkml:trace contextRef="#ctx0" brushRef="#br0">557 911 27,'-7'-29'99,"7"29"-1,-8-33 4,8 33-59,-11-29-4,11 29-7,-5-22-7,5 22-3,0 0-2,-9-26 1,9 26-1,0 0-2,0 0 0,0 0-2,0 0 0,0 0-3,5 29 0,-5-29-4,9 35-1,-3-15-1,3 4 0,0-2-3,2 3 0,-2-3 0,0-2-2,-9-20 1,17 28 0,-17-28 0,0 0 1,0 0-1,0 0 0,0 0-1,9-28 1,-13 5 1,-1-3-3,-1-1 1,-1-1 0,0-1-1,1 5 0,-1 4 1,7 20-1,-9-29 0,9 29 1,0 0 0,0 0 0,7 38 1,0-14 0,-1 7-1,3 4 2,2 3-1,0 2 0,0-5 2,-2-2-3,0-6 2,0-5-1,-9-22 1,11 28-1,-11-28 1,0 0-1,0 0-4,9-35 3,-12 11-3,3-1 2,-4-5-2,2-6 0,-3 3 0,-1 0-1,-1-5 4,0 3-2,1 2 0,-3 0 0,2 8 0,1 3-2,6 22-3,-9-26-7,9 26-9,0 0-17,2 39-29,-11-16-73,16 12-1,-7 0-1,4 9 5</inkml:trace>
          <inkml:trace contextRef="#ctx0" brushRef="#br0" timeOffset="993.5933">884 1813 78,'-2'-44'90,"-2"19"-32,4 25 3,-3-37-7,3 37-4,-4-33-4,4 33-5,-2-22-4,2 22-6,0 0-5,0 0-5,-7-23-4,7 23-2,0 0-2,0 0-3,0 0-1,13 25-1,-13-25-1,14 40 0,-6-16-2,4 9-1,-1 0 0,2 0 0,-2 1-2,0-4 1,-2-5 0,0-5-1,-9-20 0,8 22 1,-8-22-1,0 0 1,3-29 0,-8 2-2,1-6 2,-5-6-2,2-1 0,-4-4-1,2-1 1,-2 6-1,0 3 0,3 5 1,1 7-1,7 24 2,-9-33-1,9 33 0,0 0 0,0 0 1,7 24-1,-1 0 0,1 5 0,2 7-1,0 1 2,2 3-1,-3 0-1,4-3 1,-4-1 0,3-5 0,-2-5-2,-2-4 2,-7-22-1,13 27 0,-13-27 0,0 0 2,0 0-2,5-33 0,-10 4 1,-1-7-1,-3-6 1,-2-8-2,-5-6 3,-2-1-3,1 2 2,-1 6-2,0 7 2,5 9-1,2 9 0,11 24 0,0 0 0,0 0-1,0 46 1,9-8 1,2 6-2,2 7 3,3 4-3,-1-2 2,1-2-2,-1 0 1,1-5-1,-3-6 2,-2-3-2,0-6 1,0-6 0,-11-25-3,16 35-3,-16-35-8,0 0-11,0 0-19,0 0-31,4-35-62,-4 12-1,-7-1 1,3 2 4</inkml:trace>
          <inkml:trace contextRef="#ctx0" brushRef="#br0" timeOffset="1591.0273">1229 2620 1,'0'0'89,"0"0"4,0 0-15,15 22-27,-15-22-1,0 0-9,3-25-5,-3 25-2,2-24-4,-2 24-4,2-26-2,-2 26-4,0-22-3,0 22-5,0 0 0,0 0-4,0 0 1,0 0-3,0 0 0,0 0-1,18 28-1,-12-3 1,3-1-1,0 7 0,0-2-1,0-1 1,-3-1-1,3-7 1,-9-20 0,9 22 0,-9-22 1,0 0 0,2-38-1,-4 10 0,-2-8 0,-3-6-1,0-4 0,1 2-2,-1 2 1,-2 2-1,3 4 0,-3 5 0,2 9-3,1 2-4,6 20-6,0 0-15,0 0-24,-20-6-57,20 6-27,0 0 0,-11 29-2</inkml:trace>
          <inkml:trace contextRef="#ctx0" brushRef="#br0" timeOffset="-888.386">-2 0 96,'0'0'102,"0"0"3,0 0-36,0 0-29,0 0-2,0 0-7,0 0-6,11 23-2,-11-23-2,0 0 0,24 24 1,-24-24-4,0 0-1,0 0-2,25 26 0,-25-26-3,0 0-2,0 0-3,22 20-1,-22-20-1,0 0-2,0 0 0,24 22 0,-24-22-1,0 0 0,20 27 1,-20-27 0,13 26-1,-13-26 1,16 31-1,-16-31 0,15 38-1,-6-18 0,-9-20-1,13 35 0,-13-35-2,13 27 3,-13-27-1,0 0 1,14 20-1,-14-20 0,0 0 1,0 0 0,0 0 0,-3-27 0,3 27-1,-11-37 0,5 12 1,-1-4-1,-2-1 0,0-4-1,1 6 1,-1 1-1,2 3 1,7 24-1,-11-33 0,11 33 1,0 0 0,0 0 1,0 0-1,0 0 1,-4 20-2,4-20 2,6 39-1,-1-14-1,1 1 1,-1 5 0,1-2 0,1 0 1,0-1-1,-1-3 1,-1-1-1,-5-24 1,9 31 0,-9-31 2,0 0-2,0 0 1,0 0 0,2-40-1,-7 11 2,-1-4-2,-1-7 1,-4 1-3,2 1 3,0 3-3,1 4 2,-1 6-1,9 25 1,-9-30-1,9 30-1,0 0-2,0 0-4,0 0-4,0 0-10,0 0-14,-5 37-30,5-37-68,-2 24-6,2-24 4,2 20-2</inkml:trace>
          <inkml:trace contextRef="#ctx0" brushRef="#br0" timeOffset="-4054.1772">106 111 55,'0'0'50,"0"0"-15,0 0-1,0 0-2,0 0-4,0 0-2,20 24-2,-20-24-3,0 0-4,0 0-2,11 20 0,-11-20-4,0 0 1,11 27-1,-11-27-1,7 22 0,-7-22-2,9 26 0,-9-26-1,8 31-1,-8-31-1,12 31 0,-6-11-2,-6-20 2,13 31-1,-13-31-2,14 29 1,-14-29-2,15 26-2,-15-26-4,16 20-6,-16-20-8,0 0-13,24 13-19,-24-13-39,0 0-2,9-24 1,-9 24 21</inkml:trace>
          <inkml:trace contextRef="#ctx0" brushRef="#br0" timeOffset="-2984.4107">208 195 21,'-16'-22'79,"16"22"4,-20-18-4,20 18-37,0 0-5,-28-20-6,28 20-5,0 0-2,0 0 1,-18-20-1,18 20 2,0 0-2,0 0-3,0 0-2,0 0-3,0 0-1,0 0-4,0 0-1,0 0 0,0 0-2,0 0-2,0 0 1,-7 29-1,7-29-1,9 24 0,-9-24-1,9 29-1,-9-29 1,11 36 0,-4-14-1,2 2 0,-1-2 0,1 7 0,0 2 0,2 0-1,-2 2-1,2 0 1,-2-2-1,0-2 0,-3 2 0,1-7 0,0-4-2,-7-20-2,13 29-1,-13-29-5,0 0-5,0 0-6,18-23-10,-21-5-12,3 28-13,5-47-20,1 25-27,-8-2-11,4 4 4,-2 20 4</inkml:trace>
          <inkml:trace contextRef="#ctx0" brushRef="#br1" timeOffset="2.3411E6">799 2914 1,'-3'-26'67,"3"26"0,0-14-29,0 14-2,0 0-8,0 0-6,0 0 1,0 0-3,0 0 3,-6 17-1,7-3 1,-7 3 5,3 6-3,-5 0-1,2 5-3,-5 0-1,5 4-4,-4-4 0,3 4-3,-2-3-7,5-1 0,-3 0-1,4-4-1,-1 1-1,2-4 2,-1-1-2,2-3 2,-1-1-1,0-2 2,2-14-2,-1 18 2,1-18-1,0 0 0,0 0 0,0 0-2,0 0 1,-9-18-1,6 2 1,0-1-3,1-3 1,-1-3-2,1-1 2,-1-3-2,0 1 2,0 0-1,2 1 0,-3 1 1,1 1-1,2 1-2,-1 1-3,2-1 1,0 2-1,2 0 1,1 2-1,2 1 1,1 0-1,0 1 5,2 1 1,-8 15 0,15-23 1,-15 23-1,20-20 2,-20 20-2,25-17 0,-10 11 1,2 1-1,3 0-1,1 2 0,1 2 0,1 1-1,2 0 0,-2 1 0,-2 4 0,-1 1-1,-1 2 1,-2 1 1,-2 3-1,-1 2 1,-2-1 1,1 5-2,-3 2 2,0 2 3,0-1 0,-2 1 1,1 1-1,-2-2 2,0 2-2,-2-4 1,-1 1 0,0-2-5,-1 1 1,-2-1-1,1 2 0,-2-3 0,0 0-1,-2 0 1,1-1 0,1 0 0,-2 0 0,-1-1 0,0-1 0,0 0 0,3-14 1,-11 25 0,11-25-1,-17 21 1,17-21 0,-25 17-1,12-8 1,-4-3-3,-2 2 2,-1-2 0,0-1-1,-1-1 0,-1 0 0,1-1 1,2 0-2,1 0 3,-1 0-2,4 0-1,-1-2 1,16-1-1,-26 5 1,26-5 0,-20 5 0,20-5 0,-15 1 0,15-1-1,0 0-1,-16 2-3,16-2-4,0 0-6,-16 0-8,16 0-14,-16 6-25,16-6-58,-14 12-3,14-12-1,-14 3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5.31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425 175 1,'0'0'32,"-36"11"5,14-2-6,2 7-4,-6-3-1,4 7-4,-3 2 0,3 0-4,4 4-2,5-1-3,7 1 0,3-6-4,12 2-1,-9-22-2,33 29-2,-8-22-1,6-3-2,0-6 0,4-5-4,-2-4 1,-4-9-2,0 0 1,-7-6-1,-7-3-1,-4-4 1,-4 0 0,-9-3 1,-3 3 2,-6 2 1,-7 5-1,-6 4 2,-5 4 1,-8 9 0,-3 5 1,-6 6 1,-1 9 0,-1 9 0,1 6 2,5 5-2,7 3 3,8 1-3,10 2 0,8 1 0,9-5-1,13-6-1,7-3-1,11-4 1,4-9-4,7-7 2,0-8-2,7-7 0,-9-5-2,2-8-1,-14-7 1,-1-2-2,-12-7 3,-6 0-2,-9 1 3,-11-3-1,-7 0 4,-8 6 0,-3 5 0,-8 7 1,-3 6 2,-9 10 0,3 8-1,-1 6 2,5 12-3,7 6 2,4 3-8,13-1-17,12-1-53,17 5-8,-11-30-3,35 31 50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3:17:04.994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03F58C9F-0B35-4F99-9EEF-54BC688277AA}" emma:medium="tactile" emma:mode="ink">
          <msink:context xmlns:msink="http://schemas.microsoft.com/ink/2010/main" type="writingRegion" rotatedBoundingBox="5349,6803 5790,6803 5790,7323 5349,7323"/>
        </emma:interpretation>
      </emma:emma>
    </inkml:annotationXML>
    <inkml:traceGroup>
      <inkml:annotationXML>
        <emma:emma xmlns:emma="http://www.w3.org/2003/04/emma" version="1.0">
          <emma:interpretation id="{BDDB8421-0CC3-4935-956B-9478F773867F}" emma:medium="tactile" emma:mode="ink">
            <msink:context xmlns:msink="http://schemas.microsoft.com/ink/2010/main" type="paragraph" rotatedBoundingBox="5349,6803 5790,6803 5790,7323 5349,73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53BE0F-5B74-404A-95EC-61945BADD878}" emma:medium="tactile" emma:mode="ink">
              <msink:context xmlns:msink="http://schemas.microsoft.com/ink/2010/main" type="line" rotatedBoundingBox="5349,6803 5790,6803 5790,7323 5349,7323"/>
            </emma:interpretation>
          </emma:emma>
        </inkml:annotationXML>
        <inkml:traceGroup>
          <inkml:annotationXML>
            <emma:emma xmlns:emma="http://www.w3.org/2003/04/emma" version="1.0">
              <emma:interpretation id="{8661B0D1-4724-4A8F-94BF-4BA7E59CB7C1}" emma:medium="tactile" emma:mode="ink">
                <msink:context xmlns:msink="http://schemas.microsoft.com/ink/2010/main" type="inkWord" rotatedBoundingBox="5349,6803 5790,6803 5790,7323 5349,7323">
                  <msink:destinationLink direction="with" ref="{83E804A4-5977-44A0-B4B4-E0B35973C70F}"/>
                  <msink:destinationLink direction="with" ref="{986FDA93-8749-4B4C-BC28-5377ECD560EE}"/>
                  <msink:destinationLink direction="with" ref="{16A4BAFA-4428-4DD9-A44B-787EAF741DAD}"/>
                  <msink:destinationLink direction="with" ref="{4BCC5287-3F80-425B-A053-60724E6B1DD0}"/>
                  <msink:destinationLink direction="with" ref="{F6852EC2-A7F9-4444-85BD-FC730265354D}"/>
                  <msink:destinationLink direction="with" ref="{D044E482-8788-4B00-AA84-E4C51E0B5587}"/>
                  <msink:destinationLink direction="with" ref="{02FCB50B-872A-4B51-BD10-2F106B95CD38}"/>
                  <msink:destinationLink direction="with" ref="{6C2E0FA8-3765-4942-9EE5-E8EB31A1E8FE}"/>
                </msink:context>
              </emma:interpretation>
              <emma:one-of disjunction-type="recognition" id="oneOf0">
                <emma:interpretation id="interp0" emma:lang="en-US" emma:confidence="0">
                  <emma:literal>so</emma:literal>
                </emma:interpretation>
                <emma:interpretation id="interp1" emma:lang="en-US" emma:confidence="0">
                  <emma:literal>be</emma:literal>
                </emma:interpretation>
                <emma:interpretation id="interp2" emma:lang="en-US" emma:confidence="0">
                  <emma:literal>se</emma:literal>
                </emma:interpretation>
                <emma:interpretation id="interp3" emma:lang="en-US" emma:confidence="0">
                  <emma:literal>co</emma:literal>
                </emma:interpretation>
                <emma:interpretation id="interp4" emma:lang="en-US" emma:confidence="0">
                  <emma:literal>ge</emma:literal>
                </emma:interpretation>
              </emma:one-of>
            </emma:emma>
          </inkml:annotationXML>
          <inkml:trace contextRef="#ctx0" brushRef="#br0">-3161 379 1,'-2'-17'66,"2"17"5,-8-17 1,8 17-48,0 0 5,-10-17-1,10 17-4,0 0-2,-10-18-4,10 18-2,0 0-2,-13-10-2,13 10-1,-17-1-2,17 1 0,-23 0-1,23 0-1,-27 6-1,14-3 0,-1 3-1,-2 0 0,3 2-1,-3 1 1,16-9-2,-26 22 2,26-22 0,-22 24 0,15-8 0,-3-2 0,4 0 0,-1 1 0,4 0 0,-1 1 0,4-1-1,0 2-1,5-2 2,1-1-1,3 3 1,-9-17-1,22 26 0,-8-15-2,1 1 2,1-4-2,-1 0-1,2-2 1,1-3-1,1 0 0,2-3 0,-1-3 0,4 0-1,-1 0 0,0-2 1,0 2 0,-3 0-1,0 0 1,-3 2-1,-2 1 0,-15 0 2,22 0-2,-22 0 1,15 1-2,-15-1 2,0 0-2,19 5 1,-19-5 1,0 0-2,15 6 0,-15-6 1,0 0 0,0 0 0,8 15 1,-8-15-2,0 0 1,-7 19 0,7-19-1,-10 18 2,10-18-2,-20 25 3,6-13-3,-2 2 1,0 0 0,-1 0 1,-2-2 0,2-1-1,0-2 2,2-3-1,1-1 2,14-5-1,-26 1 0,26-1 0,-25-4-1,25 4 1,-26-10-2,26 10 2,-25-12-2,25 12 1,-20-18 1,20 18-2,-15-23 2,9 9-2,4-2 2,-1 2-2,2-1 2,-2 0-3,3 1 2,0-2 0,0 3 0,-2-3 0,2 1 0,0-1-1,0-2 1,0 1 0,0-1-1,0 2 2,0 1-2,0 15 1,0-26 0,0 26 0,3-22-1,-3 22 1,5-17-1,-5 17 0,9-21 1,-9 21-1,12-22 1,-12 22-1,14-21 1,-14 21-1,19-20 1,-19 20-1,18-19 0,-18 19 0,19-14-1,-19 14 2,18-11-2,-18 11 2,19-7-2,-19 7 1,20-5-1,-20 5 1,24 2 0,-24-2-1,26 3 0,-26-3-1,27 7 0,-14-2-1,-13-5-1,25 9-2,-25-9-1,20 11-3,-20-11-3,17 9-4,-17-9-3,0 0 0,15 8-3,-15-8 0,0 0 1,0 0 3,0 0 3,0 0 4,-18-15 4,18 15 2,-22-11 3,7 6 2,-2 2 3,0 0 0,-1 0 4,1 1-1,-3 1 1,4 2 2,-1 1 0,17-2 2,-27 6-2,27-6 2,-23 9-1,23-9 0,-22 16 0,22-16 1,-22 18 0,22-18-1,-24 23 1,10-10-2,-1-1 1,1 3-2,-2-4 0,4 3-1,-2 0-1,5 1 0,-2 1-1,3-1 0,2 0-1,3-1 2,0 3-1,3-1 1,-1-3-1,2 1 1,-1-14-1,5 23 0,-5-23 0,7 22-1,-7-22 0,10 21-1,-10-21 1,12 22-1,-12-22-1,15 23 0,-15-23 0,22 20 1,-22-20-2,25 18 1,-12-13-1,4 1 1,-1-3 0,1-1 1,-2-2-2,0-2 1,1 1-1,-1-1 0,-1 1 0,-14 1 1,23-3-1,-23 3-1,19-3 1,-19 3 1,14-2-1,-14 2 0,0 0 0,16-3-3,-16 3-3,0 0-5,19-3-9,-19 3-12,0 0-17,0 0-38,15-6-21,-15 6-3,0 0 2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3:01.7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355 111 1,'-34'3'33,"5"15"27,-10-2 0,8 4-27,-1 5 2,5-3-7,2 5-1,5-2-6,8-2-2,1-1-4,7-1-1,4-21-1,2 34-1,-2-34-2,18 31-2,-18-31 0,29 32-1,-29-32-1,41 27-2,-16-20 3,0 4-3,2-13 1,0-7-1,0-16 2,-2-4 0,-3-12-2,1-4 1,-7-5-3,-5-4 2,-7 2 1,-6 4-1,-9 8 0,-7 8 0,-7 5 1,-9 11-1,-4 10 1,-5 10-2,-2 12-1,0 11 0,6 7 0,3 4-2,7 7 1,8 5 0,5 0 0,7-1-1,7-3 2,7-6-1,1-8 1,4-3 0,5-6 1,-15-23 0,41 20 0,-12-20 1,1-7 0,6-11 0,-2-4-2,2-10 2,-2-2-2,-3-6 1,-4-3-2,-9 0 2,-6 0-1,-8 4-1,-10 3 2,-6 7-2,-10 2 0,-5 7 0,-5 4 0,-4 9-1,-3 9-1,1 7 2,2 9-2,2 7 2,7 7-2,9 4 1,2 2-1,5 1 2,6 4-2,7-3-2,8-4 3,1-2-3,7-2 4,2-7-4,5-5 4,7-2-3,2-11 2,2-9 1,-2-5-1,4-11 2,-6-7-2,-1-7 2,-6 1-2,-5-5 2,-8-1-3,-8 1 2,-11 7-2,-8 2-1,-8 11 0,-6 5 0,-8 6 0,-5 5-3,1 9 0,0 3-5,7 8-8,3-4-13,17 13-52,7-6-16,7-23-5,16 31-1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3:02.89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169 15 1,'0'0'4,"-31"-18"46,31 18 2,-23 5-30,23-5 4,-16 25 1,7-5-3,2 5-1,-2 2-2,5 7 1,-3-2-1,3 4 1,-1-2-3,1 2 0,1 0-4,3 2-3,0-2-2,5 0-2,2-6-2,2-1-1,6-6-1,-15-23-1,34 20 0,-11-24 1,-1-10-1,1-9 0,-3-8 1,3-8-1,-9-3 0,-1-4 0,-6-1-1,-7 4 1,-5 0-1,-6 5 1,-5 6 0,-4 9 0,-5 10 1,-2 13 0,0 9 0,-2 14 1,1 8 0,6 10 0,2 9-2,4-1-1,7 1 2,2-3-3,7-6 2,4-5-1,5-11 0,3-5-1,-12-20 2,38 12 1,-13-19-2,4-9 3,-2-7-2,5-4 0,-3-4-2,1-8 2,-8 1-1,1-3-1,-14 1 1,-2 3-3,-10 4 3,-1 3-2,-10 5 1,-6 10-2,20 15 1,-43-5 0,16 14 0,0 9 0,2 7-2,3 9 4,3 2-3,6 5 2,2 2-2,6-1-1,5-3 1,5-5-1,8-5 1,3-4-2,4-9 3,7-3-3,3-13 4,1-6 0,3-6 0,0-6 1,-2-4-1,-1-6 4,-4-1-4,-6-2 2,-5-3-2,-10 2 1,-6 0-2,-6 3 1,-8 4-1,-9 5-1,-4 9-1,-4 6 0,-3 12-4,-2 4-8,2 12-9,0-3-29,9 14-43,7 0-5,9-5-4,5 1-1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4:35.84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FCDB8225-4D6F-448D-9DDE-CA686929DF99}" emma:medium="tactile" emma:mode="ink">
          <msink:context xmlns:msink="http://schemas.microsoft.com/ink/2010/main" type="writingRegion" rotatedBoundingBox="-629,696 -604,696 -604,748 -629,748"/>
        </emma:interpretation>
      </emma:emma>
    </inkml:annotationXML>
    <inkml:traceGroup>
      <inkml:annotationXML>
        <emma:emma xmlns:emma="http://www.w3.org/2003/04/emma" version="1.0">
          <emma:interpretation id="{71F236A3-BB6C-4717-B4F7-4DAAF1404E87}" emma:medium="tactile" emma:mode="ink">
            <msink:context xmlns:msink="http://schemas.microsoft.com/ink/2010/main" type="paragraph" rotatedBoundingBox="-629,696 -604,696 -604,748 -629,7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6CE17C-AA1E-47E2-BAB7-0D3575409921}" emma:medium="tactile" emma:mode="ink">
              <msink:context xmlns:msink="http://schemas.microsoft.com/ink/2010/main" type="line" rotatedBoundingBox="-629,696 -604,696 -604,748 -629,748"/>
            </emma:interpretation>
          </emma:emma>
        </inkml:annotationXML>
        <inkml:traceGroup>
          <inkml:annotationXML>
            <emma:emma xmlns:emma="http://www.w3.org/2003/04/emma" version="1.0">
              <emma:interpretation id="{063577FD-7FBC-4447-ACB1-E012465FBFF7}" emma:medium="tactile" emma:mode="ink">
                <msink:context xmlns:msink="http://schemas.microsoft.com/ink/2010/main" type="inkWord" rotatedBoundingBox="-629,696 -604,696 -604,748 -629,748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J</emma:literal>
                </emma:interpretation>
                <emma:interpretation id="interp2" emma:lang="en-US" emma:confidence="0">
                  <emma:literal>x</emma:literal>
                </emma:interpretation>
                <emma:interpretation id="interp3" emma:lang="en-US" emma:confidence="0">
                  <emma:literal>S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24 29 1,'-7'23'21,"7"-23"-22,-18-32-8,18 12-2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40:14.322"/>
    </inkml:context>
    <inkml:brush xml:id="br0">
      <inkml:brushProperty name="width" value="0.00882" units="cm"/>
      <inkml:brushProperty name="height" value="0.00882" units="cm"/>
      <inkml:brushProperty name="fitToCurve" value="1"/>
    </inkml:brush>
    <inkml:brush xml:id="br1">
      <inkml:brushProperty name="width" value="0.1" units="cm"/>
      <inkml:brushProperty name="height" value="0.1" units="cm"/>
      <inkml:brushProperty name="fitToCurve" value="1"/>
    </inkml:brush>
    <inkml:brush xml:id="br2">
      <inkml:brushProperty name="width" value="0.1" units="cm"/>
      <inkml:brushProperty name="height" value="0.1" units="cm"/>
      <inkml:brushProperty name="color" value="#DDDCD0"/>
      <inkml:brushProperty name="fitToCurve" value="1"/>
    </inkml:brush>
  </inkml:definitions>
  <inkml:traceGroup>
    <inkml:annotationXML>
      <emma:emma xmlns:emma="http://www.w3.org/2003/04/emma" version="1.0">
        <emma:interpretation id="{53292C3A-F9BF-4BB7-805E-2A84B9A072E2}" emma:medium="tactile" emma:mode="ink">
          <msink:context xmlns:msink="http://schemas.microsoft.com/ink/2010/main" type="writingRegion" rotatedBoundingBox="8015,3574 9532,7097 8688,7461 7171,3938"/>
        </emma:interpretation>
      </emma:emma>
    </inkml:annotationXML>
    <inkml:traceGroup>
      <inkml:annotationXML>
        <emma:emma xmlns:emma="http://www.w3.org/2003/04/emma" version="1.0">
          <emma:interpretation id="{ABE0E629-C261-42DD-9299-88E66818C497}" emma:medium="tactile" emma:mode="ink">
            <msink:context xmlns:msink="http://schemas.microsoft.com/ink/2010/main" type="paragraph" rotatedBoundingBox="8015,3574 9532,7097 8688,7461 7171,3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6DF63F-47C4-4B0E-BD8E-3D9AF744700F}" emma:medium="tactile" emma:mode="ink">
              <msink:context xmlns:msink="http://schemas.microsoft.com/ink/2010/main" type="line" rotatedBoundingBox="8015,3574 9532,7097 8688,7461 7171,3938"/>
            </emma:interpretation>
          </emma:emma>
        </inkml:annotationXML>
        <inkml:traceGroup>
          <inkml:annotationXML>
            <emma:emma xmlns:emma="http://www.w3.org/2003/04/emma" version="1.0">
              <emma:interpretation id="{051D9AA3-DD04-4C83-9800-85680FA945F6}" emma:medium="tactile" emma:mode="ink">
                <msink:context xmlns:msink="http://schemas.microsoft.com/ink/2010/main" type="inkWord" rotatedBoundingBox="8015,3574 9532,7097 8688,7461 7171,3938">
                  <msink:destinationLink direction="with" ref="{909F75FD-DF68-46B9-8B50-879B87B4CFCD}"/>
                  <msink:destinationLink direction="with" ref="{D044E482-8788-4B00-AA84-E4C51E0B5587}"/>
                </msink:context>
              </emma:interpretation>
              <emma:one-of disjunction-type="recognition" id="oneOf0">
                <emma:interpretation id="interp0" emma:lang="en-US" emma:confidence="0">
                  <emma:literal>End</emma:literal>
                </emma:interpretation>
                <emma:interpretation id="interp1" emma:lang="en-US" emma:confidence="0">
                  <emma:literal>Enc</emma:literal>
                </emma:interpretation>
                <emma:interpretation id="interp2" emma:lang="en-US" emma:confidence="0">
                  <emma:literal>Eng</emma:literal>
                </emma:interpretation>
                <emma:interpretation id="interp3" emma:lang="en-US" emma:confidence="0">
                  <emma:literal>Ena</emma:literal>
                </emma:interpretation>
                <emma:interpretation id="interp4" emma:lang="en-US" emma:confidence="0">
                  <emma:literal>Enl</emma:literal>
                </emma:interpretation>
              </emma:one-of>
            </emma:emma>
          </inkml:annotationXML>
          <inkml:trace contextRef="#ctx0" brushRef="#br0">-2027-2944 15,'0'0'73,"0"0"3,0 0-4,-7 22-39,7-22-7,-2 29-3,2-29-7,2 35-1,-2-35-1,3 40-1,-3-40 0,2 38-1,-2-38 0,0 35 0,0-35-2,0 33 1,0-33-3,0 29 2,0-29-2,0 20 3,0-20-1,0 0 1,0 0-2,0 0 2,0 0-1,0 0-2,0 0 0,-7-22-2,7 22-1,0-33 0,2 13 0,1-2-2,-1-3 2,2-1 0,1-1 1,-1 1-2,0-3 2,3 3-1,-3-5 0,3 2 0,2-2 0,0 0-2,0-2 1,4-2-1,2 1-1,3-1 1,0 2 0,2 2-1,0 7 1,2 1-1,-22 23 2,37-30-1,-37 30 1,31-18-2,-31 18 1,29-2-1,-29 2-2,24 4 2,-24-4-2,20 13 2,-20-13-2,20 29 2,-20-29-1,18 40 0,-14-18 2,1 2-2,1 3 1,-1 2-1,-1-1 0,-2 1 1,0 0-1,1-1 0,-1-1 0,0 0 0,0-1 0,0 1 0,3-3-1,-3-2 1,3 0-1,-3 0 2,0-2-2,2 0 2,-4-20-1,5 33 1,-5-33-2,4 33 0,-4-33 0,5 29 0,-5-29 0,4 27-1,-4-27 2,0 0-2,11 24 0,-11-24-1,0 0-2,0 0-3,0 0-6,0 0-6,0 0-10,2-24-14,-2 24-20,-2-27-40,2 27-10,-4-27-3,4 27 8</inkml:trace>
          <inkml:trace contextRef="#ctx0" brushRef="#br1" timeOffset="2.20686E6">-2011-2686 37,'0'0'66,"-4"23"1,4-23 0,-10 15-31,10-15 2,-3 17-9,3-17-1,0 0-2,0 14-2,0-14-1,0 0 0,0 0-2,0 0-3,-1-23 1,1 23-2,1-22-1,1 8-4,-1-6 0,4 2-2,-2-5 0,3 0-3,-1-3 0,4-2-1,-1 0 1,1-1-1,2-3 2,0 4-4,-1-3-5,4 2 5,-3 0-6,1 0 5,-3 2-7,2 3 5,-2 1-7,1 3 7,-3-2 0,1 5-1,-2 0 2,2 2-1,0 1 0,-1 0 0,-7 14 0,16-25-1,-16 25 0,15-18 0,-15 18 0,15-14 0,-15 14 0,16-11 0,-16 11 0,17-3 1,-17 3-2,17-3 1,-17 3 0,17 0 1,-17 0-1,18 5-1,-18-5 1,17 8-1,-17-8 2,17 13-1,-17-13-1,15 20 1,-15-20-1,14 25 1,-8-10 0,1 1 0,-1-1-1,-2 4 1,1-1 0,0 1 0,-1 1 0,-1-2 0,0 2 7,0-1-6,0 2 6,1-1-6,-3 0 4,2 2-4,0-1 4,-1 1-4,-1-2-3,1 0 3,-1-2-4,-1 1 4,0-1-1,0 1 1,-1-2-1,1 1 1,0-1-1,1 0 0,-1 0 0,0-3 0,0-14 0,0 21 0,0-21 1,0 0-1,3 14 1,-3-14-1,0 0-2,0 0-3,8-15-7,-8 15-10,0 0-13,3-25-21,-3 25-35,0 0-17,10-14-1,-10 14 3</inkml:trace>
          <inkml:trace contextRef="#ctx0" brushRef="#br2" timeOffset="-249827.0818">-1465-3213 5,'0'0'29,"4"-25"-3,-4 25 1,4-24-1,-4 24 1,3-31-1,-3 31 1,-3-29 0,3 29-2,-8-26-1,8 26-3,0 0 1,-20-20-5,20 20-1,-27 0-3,27 0 0,-35 15-2,15-1-1,0 3-1,-2 3 0,2 5 0,-4 1-2,6 3 1,-2-3-2,5 5 1,-3-4 0,3 2 1,3-5-1,6 2 0,1-6 0,5 2 0,0-22-1,14 36 0,-14-36-1,31 31 0,-9-18-1,6-2 0,3-2-1,5-5-1,1-2 1,1-4-1,2-4-1,2-5 0,-5-5 1,-1-2 0,-8-4-1,-1 0-1,-7-4 1,-3-3 1,-8-2-1,-6-2-1,-6 0 2,-3 2-3,-8-2 4,-3 2-3,-5 2 2,-5 5-3,1 4 2,-5 4 0,-2 7 0,-3 3 0,3 8-1,-2 7 1,-1 2 0,3 9 1,0 6 0,4 3 0,3 4 0,4 3 1,4 1 0,5-2 0,4 1 0,7-3 1,2-4 0,8-3-1,1-1 0,5-3 1,8-7-1,2 1 0,7-8 0,2-1 0,5-7-2,-1-4 2,3-5-1,0-7-1,-7-4 1,0-6-1,-6-5 0,-5-4-1,-7-5 3,-4-4-4,-9 2 3,-8 0-2,-7 0 1,-7 6-2,-9 5 2,-4 7-1,-3 9-1,-6 8 1,0 7-2,3 9 2,3 11-1,3 4 2,4 7-4,7 6 3,2 1-1,12 2 1,1 0-1,7-1 0,7-3 0,1-3 0,8-7 2,2-1 0,4-5-1,2-5 1,2-6-1,3-5 1,0-4 0,2-6-1,-2-5 1,-3-7 0,-4-6 0,-4-3 0,-5-4 0,-6-4 0,-5 0 0,-6-1-2,-3 5 2,-6 2-1,-3 5 1,16 24-1,-37-31 0,15 29 0,-1 4 0,-1 7 0,0 4-1,2 5 1,0 4-2,4 2 2,0 5-2,3 0 3,6 0-3,2-1 2,7 1-1,0-5 1,7-1-1,0-4 0,-7-19 0,31 23-3,-12-15-5,-19-8-9,42 3-12,-42-3-32,29-11-41,-29 11-6,-11-23 0,-13 6-6</inkml:trace>
          <inkml:trace contextRef="#ctx0" brushRef="#br0" timeOffset="639.4838">-1894-2930 75,'0'0'95,"-22"-5"5,22 5 1,0 0-45,-27-13-5,27 13-11,0 0-9,20-5-5,-20 5-6,29-8-4,-29 8-3,40-3-2,-18 3-1,4 3-2,1 3-2,-1 1 0,1 0-2,2 4 0,-1 0 0,3 0-2,-2-2-1,-3 2 0,1-5 0,-3 1-1,-2-3 1,-22-4-1,31 5 1,-31-5 0,0 0 0,0 0 0,0 0 0,0 0 0,-26-20-1,-3 18 0,-6 2 0,-5 2 0,-6 2-1,-5 5 1,0 0-1,0 4 0,7-2 0,4 0 0,5-2 1,8-2-1,5-1 1,22-6 0,-24 5-1,24-5 1,0 0 0,0 0 1,22 0 1,0 2 0,2-2 1,12 0 2,1-2-2,5 2 1,5-2-1,-1 2-2,3 0-6,-5-5-7,2 10-18,-19-14-52,10 18-37,-15-16-9,-22 7-1,23-13-7</inkml:trace>
          <inkml:trace contextRef="#ctx0" brushRef="#br1" timeOffset="2.20726E6">-1914-2843 108,'-11'-16'80,"11"16"1,-5-15-3,5 15-43,0 0-2,10-15-9,-10 15-3,21-5-4,-7 6-1,1-1-1,4 4-1,-1-3-3,5 4-3,0-5-1,5 3-2,0-5-1,1 1-1,0-1-2,-1-1-1,-2-2 2,-3 2-2,-4 2-3,-5-1-9,-14 2-17,0 0-63,15 25-6,-15-25-4,-17 25-8</inkml:trace>
          <inkml:trace contextRef="#ctx0" brushRef="#br0" timeOffset="2209.0005">-778-364 35,'0'0'88,"4"-20"-2,-4 20-35,0 0-15,0 0-2,11 26-10,-2-6-2,-9-20-2,16 44-2,-10-17-2,5 6-1,-4 0 1,4 3-4,-6-3 5,3 2-6,-3-2 3,1 3-3,-6-10 3,5 1-4,-5-7 1,0-20-3,2 33-2,-2-33 1,0 0-1,0 0-2,0 0 0,0 0 0,-18-33-4,14 4 2,0-11-1,1-4-1,1-5-2,4 1 2,1-1-3,3 5 4,1 0-2,4 4 2,2 7-2,3 4 2,1 2 1,3 8-1,2 1 0,5 2 0,-1 5 0,1 5 0,4 4-1,2 4 2,0 4-2,0 3 0,-2 4 1,-2 3-1,-2-1 1,-5 7 0,-5-2 1,-6 0 1,-6 2 0,-5-2 2,-9 0-1,-4 0 1,-7-2-1,-5-3 1,-3 1-1,-1-5-1,-2-2-1,2-3 1,1 1-2,5-5 1,4 0-2,19-2 1,-25 2-2,25-2 1,0 0 0,0 0-1,0 0 4,0 0-4,38 12 2,-14-10-1,9 4 0,3 1-1,-1 2 4,5-5-3,2 7-1,-2 3 2,-3-1 0,-4 2 0,-2-1 1,-6-1-1,-3 2 1,-22-15-1,31 31 3,-27-11-1,-4 0 2,-4 0-1,-12 0 2,-2 2 0,-8-2-1,-5 2 1,-7-4-1,1-3-1,-7-4-1,2-2 0,0-5-2,0-4 0,2-2-1,0-4-2,5 3-8,-3-6-12,14 16-31,-12-9-79,12 6-3,-2-6-5,4 0-5</inkml:trace>
          <inkml:trace contextRef="#ctx0" brushRef="#br1" timeOffset="2.20503E6">-571-450 1,'0'0'35,"0"0"33,0 0-2,-14 9-29,14-9 1,-6 23-8,6-23-1,-3 30-4,2-17 2,2 6-5,-1-19 2,3 29-4,-3-29-3,2 29-2,-2-15-2,1 3-1,-1 0-4,2 3-1,-2 2-1,3-1-3,-3-1 0,3 0 1,-1 3-1,-1-1 0,1 1 1,1 0 0,-3-2-1,0 3 2,0-1-2,0 1 0,-2-2-1,1-1 1,-1-2-2,1-1 2,-1-2-1,-1-1 1,0-1-1,0 0 1,3-14 0,-8 18 0,8-18 1,0 0 0,-11 14 1,11-14 0,0 0 0,0 0 0,-17-23-1,14 9 1,-1-4-1,1-4-2,1-4 1,1-5-1,-1 0 0,0 1 0,2-3 0,0 1-1,0 1 1,0 0-1,0 4 1,0 1-3,4 1 3,-1-1-2,1 0 2,1 1-2,1 0 1,2 4 0,-2-2 0,0 4 1,0 1-2,0 2 2,-6 16-2,8-23 1,-8 23 0,6-20-1,-6 20-4,6-18 5,-6 18-5,10-17 5,-10 17-5,13-19 4,-13 19-4,22-15 4,-22 15 0,26-14 0,-10 8 0,0 1-1,1 2 1,2 0 0,-2 2 0,1-1 0,-1 2-1,2 2 1,-1 1-1,-1 1 1,0 3 0,-2-1 0,-1 6 0,0-3 0,-14-9 4,25 23-4,-15-9 4,-10-14-4,20 26 4,-10-12-6,-10-14 6,18 26-6,-18-26 2,17 25-2,-11-11 2,-6-14 0,9 25 1,-9-25 1,5 21-1,-5-21 0,-5 20 0,5-20 1,-9 17 0,9-17-2,-18 17 1,18-17-1,-26 15 1,10-7 0,1 0-1,-1-1 0,1 0 0,1-1 1,14-6-1,-24 12 0,24-12-1,-20 9 2,20-9-1,-17 6 0,17-6 0,0 0 0,-17 7 0,17-7-1,0 0 2,0 0-2,0 0 1,0 0 0,0 0 0,0 0-1,0 0 1,0 0 0,0 0 0,17 1-1,-17-1 0,26 0 1,-11 2 0,2-1 0,0 2-1,0 2 1,0 0-1,-2 4 0,-15-9 1,23 15-1,-23-15 1,17 26-1,-12-9 1,-4 2 0,-1 1-2,-1-2 2,1 5-1,-3 0 1,1-4-2,-1 1 2,0-3-1,0 1 1,-2-2 1,-1-3 0,-1 1 1,7-14 0,-20 25 1,20-25 1,-28 20 0,14-12 0,-3-2 1,0-2-1,-1-2 2,-2 1-2,0-4 0,-2 1-2,1-2 1,-2 2-1,-1-2-2,1 2 2,0-1-2,0-1 2,0 1-2,3 1 1,0-2-2,5 1-2,1 1-7,0-6-18,14 6-43,0 0-50,0 0-3,-8-25-10,11 2-3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9:28.875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3051B92-8CF4-492A-A4CF-67CFF75E96A5}" emma:medium="tactile" emma:mode="ink">
          <msink:context xmlns:msink="http://schemas.microsoft.com/ink/2010/main" type="writingRegion" rotatedBoundingBox="8205,10796 11008,12361 10893,12568 8090,11002"/>
        </emma:interpretation>
      </emma:emma>
    </inkml:annotationXML>
    <inkml:traceGroup>
      <inkml:annotationXML>
        <emma:emma xmlns:emma="http://www.w3.org/2003/04/emma" version="1.0">
          <emma:interpretation id="{1AC5350A-99E2-4B3B-A90C-149CC91F531C}" emma:medium="tactile" emma:mode="ink">
            <msink:context xmlns:msink="http://schemas.microsoft.com/ink/2010/main" type="paragraph" rotatedBoundingBox="8205,10796 11008,12361 10893,12568 8090,11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83DBC7-726E-405A-A3D1-E8CC53FDD478}" emma:medium="tactile" emma:mode="ink">
              <msink:context xmlns:msink="http://schemas.microsoft.com/ink/2010/main" type="line" rotatedBoundingBox="8205,10796 11008,12361 10893,12568 8090,11002"/>
            </emma:interpretation>
          </emma:emma>
        </inkml:annotationXML>
        <inkml:traceGroup>
          <inkml:annotationXML>
            <emma:emma xmlns:emma="http://www.w3.org/2003/04/emma" version="1.0">
              <emma:interpretation id="{B1A5A016-F476-4EFC-AE13-006F08992DC3}" emma:medium="tactile" emma:mode="ink">
                <msink:context xmlns:msink="http://schemas.microsoft.com/ink/2010/main" type="inkWord" rotatedBoundingBox="9380,11452 11008,12361 10893,12568 9265,11659"/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an</emma:literal>
                </emma:interpretation>
                <emma:interpretation id="interp2" emma:lang="en-US" emma:confidence="0">
                  <emma:literal>san</emma:literal>
                </emma:interpretation>
                <emma:interpretation id="interp3" emma:lang="en-US" emma:confidence="0">
                  <emma:literal>ane</emma:literal>
                </emma:interpretation>
                <emma:interpretation id="interp4" emma:lang="en-US" emma:confidence="0">
                  <emma:literal>tad</emma:literal>
                </emma:interpretation>
              </emma:one-of>
            </emma:emma>
          </inkml:annotationXML>
          <inkml:trace contextRef="#ctx0" brushRef="#br0">1556 483 81,'0'0'57,"-36"-21"-4,36 21-9,0 0-6,0 0-6,0 0-4,0 0-6,0 0-4,0 0-5,36 42 1,-9-18-1,0 6-2,9 3 1,-6 3-2,10 1 1,-13-4-2,6 0 0,-33-33-1,51 48-1,-51-48 0,42 24-2,-42-24 0,33 6-2,-33-6 1,0 0-1,24-27-1,-24 27 0,-9-39-2,9 39 1,-30-54 0,6 24 0,-3-4-2,-9 4 0,6 0 1,-3 6-1,5 3 2,1 6-2,27 15 1,-30-6 1,30 6-1,0 0 1,18 39 2,3-12-2,1 3 0,8 0 0,0 4 0,6-7 0,-6 0-1,-3 0 1,-27-27-2,48 39 1,-48-39-7,33 15-9,-33-15-17,37 3-35,-37-3-43,42-9 0,-15 3-2</inkml:trace>
          <inkml:trace contextRef="#ctx0" brushRef="#br0" timeOffset="801.5226">2574 1224 58,'0'0'60,"-33"-18"-7,33 18-8,0 0-4,0 0-7,0 0-5,0 0-5,27 12-3,-27-12-3,51 30-2,-24-18-3,9 9-4,-6-3 1,3 0-1,-6 0-2,4 3 0,-31-21-2,45 36-1,-45-36 0,36 36 0,-36-36-1,24 31 0,-24-31-1,0 0 0,0 0 1,0 0-1,0-28 0,-15 1-1,-6-12 1,-6-3-1,-9-6 1,-4 0-2,-2 0 1,-3-1-2,3 10 2,0 6 0,9 6 0,6 9 0,27 18 1,0 0 1,0 0-1,9 39 2,24-6-1,15 9 1,0 4-1,12 2 1,-2 0-2,2-9 1,-6 3-2,-6-9 0,-9-6 0,-6-6-3,-6-2-8,-27-19-13,40 15-28,-40-15-59,0 0 1,0 0-5,24-46 3</inkml:trace>
          <inkml:trace contextRef="#ctx0" brushRef="#br0" timeOffset="-821.5418">460-65 15,'0'0'78,"0"0"-20,0 0-13,0 0-5,0 0-11,15 33-1,-15-33-6,0 0 1,0 0-6,9 30-1,-9-30-2,0 0-1,0 0 0,9 30-2,-9-30-1,0 0-2,33 36 0,-33-36-2,39 34 2,-12-16-2,-27-18 0,49 33-1,-49-33-1,51 24-1,-51-24 1,48 24-1,-48-24-1,45 12 1,-45-12-1,36 12 0,-36-12-1,0 0 0,27-9-1,-27 9 1,-9-30-2,9 30 2,-42-48-2,15 21 1,-6-4-2,-6-2 1,-9 6-1,-4-3-2,1 3 1,0 3 0,0 6 1,6 3 0,5 3-1,7 6 1,33 6 1,-33 12 1,33-12 1,6 30 0,-6-30 0,42 45 1,-11-21 2,5 3 0,6-3 2,6 0-2,0-6 2,0 4 1,4-4-1,-4-3-1,-6 0 0,0-3 0,-3 0-1,-9-3 0,-3 3 0,0 3-3,-27-15 1,31 18 0,-31-18-4,0 0-5,30 15-10,-30-15-17,0 0-31,0 0-49,30-27 2,-30 27-6,21-36 35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9:23.942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7DA9DB-B5BE-4E31-B060-02BB0F677A4F}" emma:medium="tactile" emma:mode="ink">
          <msink:context xmlns:msink="http://schemas.microsoft.com/ink/2010/main" type="writingRegion" rotatedBoundingBox="7868,11011 9477,12982 9213,13198 7604,11227"/>
        </emma:interpretation>
      </emma:emma>
    </inkml:annotationXML>
    <inkml:traceGroup>
      <inkml:annotationXML>
        <emma:emma xmlns:emma="http://www.w3.org/2003/04/emma" version="1.0">
          <emma:interpretation id="{9DA25C6D-5EDA-4172-9846-E59AD737E4DC}" emma:medium="tactile" emma:mode="ink">
            <msink:context xmlns:msink="http://schemas.microsoft.com/ink/2010/main" type="paragraph" rotatedBoundingBox="7868,11011 9477,12982 9213,13198 7604,112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A6ACE4-E634-44C8-8D0C-8122A9CB0B59}" emma:medium="tactile" emma:mode="ink">
              <msink:context xmlns:msink="http://schemas.microsoft.com/ink/2010/main" type="line" rotatedBoundingBox="7868,11011 9477,12982 9213,13198 7604,11227"/>
            </emma:interpretation>
          </emma:emma>
        </inkml:annotationXML>
        <inkml:traceGroup>
          <inkml:annotationXML>
            <emma:emma xmlns:emma="http://www.w3.org/2003/04/emma" version="1.0">
              <emma:interpretation id="{94F2D759-1D35-455A-B117-D96E35B60E34}" emma:medium="tactile" emma:mode="ink">
                <msink:context xmlns:msink="http://schemas.microsoft.com/ink/2010/main" type="inkWord" rotatedBoundingBox="7868,11011 9477,12982 9213,13198 7604,11227"/>
              </emma:interpretation>
              <emma:one-of disjunction-type="recognition" id="oneOf0">
                <emma:interpretation id="interp0" emma:lang="en-US" emma:confidence="0">
                  <emma:literal>is.</emma:literal>
                </emma:interpretation>
                <emma:interpretation id="interp1" emma:lang="en-US" emma:confidence="0">
                  <emma:literal>is,</emma:literal>
                </emma:interpretation>
                <emma:interpretation id="interp2" emma:lang="en-US" emma:confidence="0">
                  <emma:literal>s.</emma:literal>
                </emma:interpretation>
                <emma:interpretation id="interp3" emma:lang="en-US" emma:confidence="0">
                  <emma:literal>s,</emma:literal>
                </emma:interpretation>
                <emma:interpretation id="interp4" emma:lang="en-US" emma:confidence="0">
                  <emma:literal>•is.</emma:literal>
                </emma:interpretation>
              </emma:one-of>
            </emma:emma>
          </inkml:annotationXML>
          <inkml:trace contextRef="#ctx0" brushRef="#br0">38-5 32,'-30'6'81,"30"-6"-30,0 0-4,0 0-11,-3 33-6,3-33-8,15 27-3,-15-27-7,27 43-2,-15-16-2,9 3 2,-9 3-2,4 9-1,-1-6 2,-3 9-3,0-12 4,-3 4-4,0-10 2,0 0-5,-9-27 3,18 33-2,-18-33-2,0 0 1,27 21 0,-27-21-2,0 0 0,27 9 2,-27-9-1,0 0 1,0 0 0,0 0 0,0 0 0,-6-33 2,6 33 0,-27-33-1,27 33-1,-36-54 0,12 26-1,6-5 0,-3 6-2,-1-3 1,4 3-1,18 27 1,-30-42-1,30 42 2,0 0-2,-36-24 1,36 24-1,0 0 1,0 0-2,-15 27 1,15-27 0,6 42-3,3-12 3,6 3-2,3 0 4,3 10-3,6 2 3,4 3-4,-1-3 3,0-3 1,-3-3-1,-3-5 0,-6-4-1,-18-30 2,15 30-1,-15-30 1,0 0-1,-21-42 0,3 5-2,-6-11 1,-6-6-3,0-12-1,0 9-7,-7-7-6,16 19-10,-9-3-17,30 48-43,-6-36-19,6 36-1,15 27 26</inkml:trace>
          <inkml:trace contextRef="#ctx0" brushRef="#br0" timeOffset="935.2171">773 1269 45,'-9'-27'45,"9"27"-3,0 0-4,-27-9-5,27 9-2,0 0-4,0 0-2,-27 6-4,27-6-3,0 0-3,-3 33-1,3-33-2,6 39-2,6-12-2,0 0-3,3 0 0,3 3 0,-18-30-1,30 46 1,-30-46 0,0 0 1,27 21 1,-27-21-1,0 0 0,0-42-1,-9 14 0,0-2 0,-3-3 0,-3 0 0,0-3 0,3 9 0,12 27 0,-24-45 0,24 45 0,0 0-3,0 0 1,0 0-1,0 0-2,0 0 1,-3 30 0,3-30 1,15 33 0,-15-33 1,0 0 0,0 0 1,0 0 0,0 0-1,0 0-1,0 0 0,0 0-1,-27-39-1,6 6 0,3 0-2,-6-7 1,2-2-2,1 6-1,0 0-5,21 36-5,-21-42-9,21 42-14,0 0-24,57 45-45,-23-6-2,8 3 1,6 9 60</inkml:trace>
          <inkml:trace contextRef="#ctx0" brushRef="#br0" timeOffset="1664.1121">1432 1742 28,'0'0'81,"0"0"-23,-30-18-15,30 18-9,0 0-6,-12 33-6,12-33-4,6 45-1,6-12-5,-3-3 0,6 6-4,1-6 0,2 6-4,-18-36 1,36 46-2,-36-46-2,27 30 1,-27-30 0,0 0 3,0 0 0,0 0 0,0 0-1,-18-33 0,-6 2 1,3-11 1,-4 0-4,1-9 0,6 6-2,0 3 1,6 6-4,0 8 0,12 28-5,0 0-4,0 0-10,0 0-16,3 31-37,9-4-20,-12-27-2,9 45 26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9:40.257"/>
    </inkml:context>
    <inkml:brush xml:id="br0">
      <inkml:brushProperty name="width" value="0.07" units="cm"/>
      <inkml:brushProperty name="height" value="0.07" units="cm"/>
      <inkml:brushProperty name="color" value="#CAF278"/>
      <inkml:brushProperty name="fitToCurve" value="1"/>
    </inkml:brush>
    <inkml:brush xml:id="br1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CF09F1A5-0BAC-4484-8FB2-EF1E94FA0B52}" emma:medium="tactile" emma:mode="ink">
          <msink:context xmlns:msink="http://schemas.microsoft.com/ink/2010/main" type="writingRegion" rotatedBoundingBox="10555,10981 9812,12972 9490,12852 10234,10861"/>
        </emma:interpretation>
      </emma:emma>
    </inkml:annotationXML>
    <inkml:traceGroup>
      <inkml:annotationXML>
        <emma:emma xmlns:emma="http://www.w3.org/2003/04/emma" version="1.0">
          <emma:interpretation id="{8E2B08BC-B922-4B16-84EE-7E670D6815CA}" emma:medium="tactile" emma:mode="ink">
            <msink:context xmlns:msink="http://schemas.microsoft.com/ink/2010/main" type="paragraph" rotatedBoundingBox="10555,10981 9812,12972 9490,12852 10234,108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5BA868-E985-4E92-AA8A-C97978ABE1C7}" emma:medium="tactile" emma:mode="ink">
              <msink:context xmlns:msink="http://schemas.microsoft.com/ink/2010/main" type="line" rotatedBoundingBox="10555,10981 9812,12972 9490,12852 10234,10861"/>
            </emma:interpretation>
          </emma:emma>
        </inkml:annotationXML>
        <inkml:traceGroup>
          <inkml:annotationXML>
            <emma:emma xmlns:emma="http://www.w3.org/2003/04/emma" version="1.0">
              <emma:interpretation id="{6A259772-6CCF-4355-B03C-3A651CE161C1}" emma:medium="tactile" emma:mode="ink">
                <msink:context xmlns:msink="http://schemas.microsoft.com/ink/2010/main" type="inkWord" rotatedBoundingBox="10555,10981 9812,12972 9490,12852 10234,10861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l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)</emma:literal>
                </emma:interpretation>
                <emma:interpretation id="interp4" emma:lang="en-US" emma:confidence="0">
                  <emma:literal>2</emma:literal>
                </emma:interpretation>
              </emma:one-of>
            </emma:emma>
          </inkml:annotationXML>
          <inkml:trace contextRef="#ctx0" brushRef="#br0">0 1779 34,'0'0'39,"0"0"-2,0 0-8,0 0-5,0 0-5,0 0-2,0 0-4,0 0-2,27 9-5,-27-9-2,0 0 0,9 27-3,-9-27 0,3 27 0,-3-27-3,3 34 2,-3-34-1,3 27 1,-3-27-2,0 0 2,3 27-1,-3-27 3,0 0 1,0 0 2,0 0 1,0-42 3,0 42 2,0-39 0,0 39 1,3-49-3,0 22 0,3 0-2,0-3-1,3-6-3,0-6 0,6-6-1,3-7 2,0-11 1,6 3 2,3-6 1,0-1-1,-3 1 2,4 6-3,-4 3 3,0 11-4,-3 1 1,0 3-3,0 0 0,-3 6 0,0-6 2,3 5 0,-3-8 2,3 6-1,-6-6 1,3 6 2,0 0-3,-5 3 1,-4 2-4,3 4 1,-3 0-4,3 3 3,-3 3-3,6 0 0,-6-6 0,3 0 0,6-4 1,-3-2 0,6 0 0,-6 3-2,3 3 1,-3 3 1,-15 30-1,30-36 1,-30 36-1,0 0 2,0 0 0,12 42 1,-15-12-1,-3 6 2,-3 12-1,-3 0-1,0 7 2,3-1-4,-9 0 3,9 0-4,-12-3 5,9 7-3,-6-7 2,6 9 0,-9-3 0,3 3 2,0 4-2,-3-1 2,2 3-3,1-3 2,-3 1-2,0-7 0,3 0-2,0-3 1,-3 3 0,-3 1-1,0-4 1,-3 3-1,-3 0 0,3 1 1,-4-7 0,4-6 1,3-9-2,3-6 1,21-30-1,-33 33 0,33-33 0,0 0 0,0 0-1,0 0 1,0 0 0,0 0 1,0 0-2,-9-30 1,9 30 0,12-30-1,-3 3 1,0-12-1,3-12 0,6-10 0,6-17 1,3-15-2,4-13 2,5-8-1,0-4 1,0 7 0,3 6 0,-6 8 1,-6 16 0,-3 12 3,-3 18-3,-2 5 2,-10 16-1,3 0 0,-12 30-2,18-48 4,-18 48-3,18-42 0,-18 42 0,15-42 1,-15 42-2,12-39 2,-12 39-1,9-31 0,-9 31-1,0 0 0,0 0 0,0 0 0,-3 31 1,-3 5-4,-3 15 3,-3 9-3,-6 15 3,-6 13-2,-3 11 2,-10 6-2,-2 7 2,-3-1 1,-6 4-1,3-4 1,0-2-2,2-13 2,7-9-1,6-12 0,6-11-2,6-10 4,6-15-3,3-12 1,9-27 0,-9 27 1,9-27-2,0 0 1,6-27 1,0 0-2,3-15 1,3-9-1,0-16 2,6-11-3,9-12 3,0-13-3,6-2 2,4-6-2,2 2 2,-3 7-2,3 3 0,-6 5 1,3 16-2,-9 3-2,-3 11-5,-2 1-5,2 18-14,-12-9-15,15 18-47,-6 6-19,-3-7 1,-18 37-2</inkml:trace>
          <inkml:trace contextRef="#ctx0" brushRef="#br1" timeOffset="5384.7557">840 298 48,'0'0'46,"-3"-45"-1,3 45-8,-6-34-7,6 34-5,0 0-2,0 0-6,0 0-3,0 0-5,0 0 0,-12 28-2,9 11-3,0 6 0,-3 15-2,-1 6 1,-5 16-1,-6 5 0,-3 9 0,-12 1 2,3 5 2,-12 3-1,3-5 2,-9-4-2,5-2 0,-2-10 0,3-6-1,6-9-2,0-8 2,3-10-3,6-3 1,3-9-2,-1-6 2,4-6-2,21-27 2,-36 39-1,36-39 3,-24 28-1,24-28 1,0 0-1,0 0 1,0 0 0,0 0-1,3-28 2,15-2-3,3-15 2,3-6-1,6-12 4,4-12-2,-1-10 1,0-8-2,0-10 1,3-2-2,-6 0 1,0-4-2,-6 7-1,-2 6 0,-4 5 2,-3 13-1,-6 0-1,3 11 3,-6 7-3,6 6 3,0 0-4,-3 6 2,6 5-2,-3 10 2,3 6-2,-15 27 0,18-30 0,-18 30 0,0 0 1,0 0-1,21 51-1,-24-15-1,0 13 1,-9 14-3,-3 6 3,-9 15-3,-9 16 2,-6 5-2,-13 7 2,1 5-2,-9 6 0,3 1 0,-3-4 0,5-5 0,7-10-1,3-11 1,6-7 0,6-12 2,3-12 0,0-11-1,12-7 0,-1-15 0,19-30 3,-15 36-2,15-36 2,0 0-1,0 0 2,0 0 4,31-42-4,-13 9 3,-3-9-2,3-13-7,6-11-13,-6-18-17,15-10-33,0-20-28,0-15 1,3-4-5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8T23:09:46.77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0DF3B430-D668-43ED-A366-7BC01FEF0735}" emma:medium="tactile" emma:mode="ink">
          <msink:context xmlns:msink="http://schemas.microsoft.com/ink/2010/main" type="writingRegion" rotatedBoundingBox="10468,10954 11437,10954 11437,12857 10468,12857"/>
        </emma:interpretation>
      </emma:emma>
    </inkml:annotationXML>
    <inkml:traceGroup>
      <inkml:annotationXML>
        <emma:emma xmlns:emma="http://www.w3.org/2003/04/emma" version="1.0">
          <emma:interpretation id="{92ECDF87-814C-4E71-8556-9560916CE4A2}" emma:medium="tactile" emma:mode="ink">
            <msink:context xmlns:msink="http://schemas.microsoft.com/ink/2010/main" type="paragraph" rotatedBoundingBox="10468,10954 11437,10954 11437,12857 10468,12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E56E1E-37E8-4E3A-8257-F4D9927E6E4F}" emma:medium="tactile" emma:mode="ink">
              <msink:context xmlns:msink="http://schemas.microsoft.com/ink/2010/main" type="line" rotatedBoundingBox="10468,10954 11437,10954 11437,12857 10468,12857"/>
            </emma:interpretation>
          </emma:emma>
        </inkml:annotationXML>
        <inkml:traceGroup>
          <inkml:annotationXML>
            <emma:emma xmlns:emma="http://www.w3.org/2003/04/emma" version="1.0">
              <emma:interpretation id="{FA7088A8-2EDE-48FC-AE6B-808A688A30EC}" emma:medium="tactile" emma:mode="ink">
                <msink:context xmlns:msink="http://schemas.microsoft.com/ink/2010/main" type="inkWord" rotatedBoundingBox="10468,10954 11437,10954 11437,12857 10468,12857"/>
              </emma:interpretation>
              <emma:one-of disjunction-type="recognition" id="oneOf0">
                <emma:interpretation id="interp0" emma:lang="en-US" emma:confidence="0">
                  <emma:literal>k</emma:literal>
                </emma:interpretation>
                <emma:interpretation id="interp1" emma:lang="en-US" emma:confidence="0">
                  <emma:literal>n</emma:literal>
                </emma:interpretation>
                <emma:interpretation id="interp2" emma:lang="en-US" emma:confidence="0">
                  <emma:literal>K</emma:literal>
                </emma:interpretation>
                <emma:interpretation id="interp3" emma:lang="en-US" emma:confidence="0">
                  <emma:literal>X</emma:literal>
                </emma:interpretation>
                <emma:interpretation id="interp4" emma:lang="en-US" emma:confidence="0">
                  <emma:literal>+</emma:literal>
                </emma:interpretation>
              </emma:one-of>
            </emma:emma>
          </inkml:annotationXML>
          <inkml:trace contextRef="#ctx0" brushRef="#br0">8-14 14,'-27'-9'71,"27"9"-23,0 0-3,0 0-9,0 36-3,0-36-8,33 48 0,-9-18-2,9 15-4,3 1-2,7 11-5,2 3 0,6 15-5,-3 4 2,3 11-5,-3 3 3,1 7-4,-4-1 1,-6-3-1,-3-2 0,-3-4 0,-6-9-2,0-2 3,0-16-2,-2 3 2,-1-6-3,0-2 3,0-7-4,3 0 3,0-3-3,-3-3-3,0-3 2,-6-5-3,3-7 4,-6-3-4,-15-27 5,21 27-3,-21-27 3,0 0 4,0-30-4,-6 0 5,-3-12-5,-3-7 4,-3-17-4,-3-9 1,-6-9-2,-6-13-5,-3-2 4,-9-13-4,-9 1 2,-7-3-3,-2 2 4,-6 7-3,0 5 4,-1 10 0,10 12 1,3 9 0,12 14 1,3 13 2,12 12-2,27 30 1,-34-30-2,34 30 2,0 0-1,-9 42-2,15-15 1,10 9-1,-4 9 1,9 10-1,0 5 1,6 12-1,0 6 2,6 4 1,3 11-1,3 3 0,0 7 0,4 2 2,2-2-2,0-7 1,-3-9-1,-3-11 2,-6-13-4,-2-15 3,-7-9-5,-24-39 0,33 36-12,-33-36-14,0 0-34,6-27-34,-15 0 1,-6 0-8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3.71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336 340 40,'0'0'23,"4"-34"2,-4 34-1,11-35-4,-11 35 0,12-22-2,-12 22 1,0 0-1,0 0 0,0 0-2,-20 7-1,0 6-1,20-13-1,-40 37-1,20-14-2,0-1-1,5 0-3,4-2-2,8 2 0,3-22-1,7 33-1,-7-33 0,29 20-2,-9-14 1,0-6-1,2-2 1,-2-4 0,-1-8-1,-19 14 2,29-42-2,-24 14 2,-1-6-1,-6-1-1,-7-5 1,-4 5 0,-7-3 1,-2 5-3,-3 4 2,1 7-1,-5 7 0,3 8 1,-1 9-1,5 7 0,2 7 1,3 8 1,-1 5-2,7 2 2,2 0-1,7 2 2,4-4-1,7-1 1,4-3-2,9-8 1,3-6 0,3-4-1,5-5 1,1-8-2,1-3 2,-2-9-1,0-2-1,-8-4 0,-1-5 0,-9 3 0,-6-5 0,-4 6 0,-8-3-2,-8 8 1,11 20 0,-37-31 0,10 24 0,3 5 0,-5 6-1,3 5 0,1 7 1,3 4-1,5 6 2,6-2-2,6 5 1,3 0 1,6 0-1,7-5 0,7-2 0,-18-22 2,47 27-3,-17-21 4,6-6-2,-1-6 1,3-3-1,-5-7 0,-2-6 1,-2-2-1,-12-5 0,-3-4-2,-10 0 2,-6 0-2,-7-3 1,-11 3-1,-2 2 1,-7 7-2,-2 2 0,-4 6 1,0 7 0,-1 7 2,1 9-2,6 6 2,3 9 0,3 5 2,6 8-2,3 0 0,6 5 1,5 2-2,6-4 2,3-1-2,5-3 1,5-8-2,4-4 3,2-6-1,9-8 0,2-5 0,4-10-1,1-6 0,2-7 0,-5-4 0,-4-7-1,-4 0 1,-12-2 0,-10 2 1,-12-3 0,-15 8-1,-9-1 2,-7 5-2,-8 7 2,-3 4-2,-4 2 3,2 9-2,1 4 1,8 7 0,2 5-2,4 8 2,8 3-1,8 1 0,2 8-2,9-1 3,7 1-4,6-3 4,7 2-1,5-6 0,6 0 0,7-7 1,2-5-1,9-3 0,4-10 1,0-4-2,7-7 1,-5-8-2,1-7 2,-8-7-1,-3-6 0,-12-3 0,-11-4 0,-10 2 0,-12-2 1,-13 7 1,-9 0-2,-7 8 1,-6 7 0,-3 11 0,-3 7 0,5 7 1,3 10-1,9 7 1,9 7 0,6 2-1,12 4 1,8-2-1,13 0-3,10-10-7,14 1-17,6-11-44,10-13-5,7-4-3,-11-21 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7.20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53 106 14,'-29'2'63,"29"-2"-24,0 0 1,0 0-6,0 0-6,-22 16-5,22-16-4,0 0-4,0 0-4,-4 22-4,4-22 2,0 0-4,0 0 0,28 20-4,-28-20 0,31-5-2,-11 1-1,2-5 1,3 0-2,-3-2 1,-2-2-2,-20 13 3,31-27-2,-31 27 1,13-22 0,-13 22 0,0 0 0,0 0 0,-29-15 1,29 15 0,-40 20 3,14-5 0,1 10 2,-1-1 2,6 7 0,2 2 1,7 0-1,7-2 0,8-2-2,12-3 1,4-8-3,8-3-2,3-10 0,5-5 0,-1-7-1,-2-6-1,-2-5-1,-7-8-2,-1 1 2,-10-5-2,-4 3 2,-7-6-2,-4 0 3,-5 2-1,-6 2 1,-3 3 2,-4 3-1,1 8 1,-6 4 0,3 4 1,0 7-1,22 0-3,-38 22-10,27-2-21,7 7-38,-5-7 0,14 6-5,-5-26 48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6.9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283 336 57,'-36'13'25,"36"-13"0,-33 20-1,33-20-4,-24 27-4,24-27-2,-20 33-1,20-33-2,-11 31-2,11-31-1,2 26 0,-2-26-3,22 22 1,-2-17-2,6-3 0,5-4-1,7-5-1,-3-2 0,5-8-1,-7-3 0,-2-7-1,-6 1 2,-10-5-2,-6 2 0,-7-4-1,-9 4 0,-4 3 1,-6 6-1,-5 2 0,-3 7 0,-3 7 0,-3 8 0,-3 7 3,1 7-2,-2 6 2,4 3 0,0 6 2,7-2-1,4 4 2,9-6 0,11-1-1,9-3 0,11-5-1,8 0-1,10-9 0,4-5-2,9-4 0,-3-6 0,1-5-2,0-4 1,-7-7-1,-3-6-1,-10-3 2,-5 0-1,-10-6 0,-8 2 1,-12-3 0,-10 3 2,-8 0-2,-7 4 3,-9 7-2,-4 9 2,-7 8-1,0 8 2,-4 10 0,4 7 0,0 13 1,7 0-1,7 9 2,8-4-4,11 4 4,11 0-4,14-7 2,9-2-3,15-6 1,2-5-1,15-11-1,3-5 0,4-8-2,1-11 0,1-7-2,-2-9 1,-6-6-2,-3-7 1,-12-4 0,-10-1 1,-15-8 1,-11 2 1,-12-5 1,-14 10 0,-10 1 3,-11 14 0,-8 9 1,-5 15 1,-4 16 1,2 13 1,-1 17 0,8 7 0,6 12-1,11-1 0,12 7-2,17-7-2,15-2 1,14-7-3,13-6 0,8-9-2,12-11-2,5-9-2,1-9-1,-4-8-2,-4-12-1,-7-6 1,-11-7-1,-12-7 2,-12 1 1,-14-1 2,-10-2 2,-12 5 2,-9 2 0,-6 11 3,-7 6-2,3 7 2,-5 14 0,6 8-2,8 7-10,12 6-26,16 10-32,7-14-3,23 7 40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8.18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54 233 35,'-20'25'34,"7"-5"-3,4-1-3,7 4-4,6-4 0,-4-19-4,24 27-2,1-18-5,6-7-4,6-4-2,5-5-1,3-8-4,-3-3-1,0-6 0,-5-3-3,-6-4 1,-9-2-2,-6 0 0,-12-5 0,-8 3 0,-10 0-1,-12 6 3,-7 7-1,-5 6 2,-6 12 0,-5 6 1,5 14 1,-5 6 1,12 9 2,4 0 0,8 6 1,10-1-2,13 1 3,6-6-2,16-2-1,7-7-1,15-2-1,8-7-2,8-4 1,6-7-2,2-6-4,3-3 2,-7-8-1,-5-3-1,-13-6 1,-8-3 0,-14-6 1,-13 0 2,-16-3 1,-13 1 0,-13 0 2,-9 4 1,-11 6 2,-7 8-1,-4 8 2,-4 9-1,4 13 2,-3 5 0,19 13 0,1 0 0,18 6-1,14-1-1,17 1-1,16-4 0,15-6-1,18-5-1,6-7-1,14-6-3,4-9-2,3-2-2,-8-11-1,-6 0-2,-15-10-2,-11-1-4,-23-5-6,-17 5-6,-29-2-14,-18 1-23,-15 10-11,-22 2 31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19.6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445 382 45,'0'0'28,"-40"33"-4,18-8 1,-2 1-4,2 7-1,2-4-2,4 2-1,5-4-4,5-3-4,6-24-2,6 29-2,-6-29-2,29 4-2,-7-10 0,0-8-3,5-6 0,-3-6-3,1-5-1,-6-7-2,-1 3 1,-7-5-2,-4 7 1,-9-5 1,-7 12 1,-5 4 4,-8 11 0,0 9 3,-6 8 0,-1 12 2,0 6 0,5 9 0,2 5 2,6 2-3,5-3 3,11 1-2,7-9 0,6-3-2,7-8 0,6-9 0,5-5 0,0-8-1,5-10-2,-5-6 0,2-6-2,-9-9 0,-2-5-3,-11-7 0,-6-1 0,-8-8 0,-10 1 1,-5-2 0,-8 4 3,-3 2 1,-6 4 3,-3 12 1,-6 11 4,0 15 1,-7 13 2,2 18 2,-1 16 0,3 15 2,5 9 0,9 7-2,9-3-3,15 0 0,11-6-4,16-5 0,10-17-2,14-7-1,5-14-2,8-8 0,5-13-1,-5-12-2,3-8 2,-8-11-1,-5-7-1,-17-12 0,-6-1 0,-15-7 1,-11 5 1,-16 2 2,-11 6 0,-9 11 1,-9 10 3,-6 19 1,-7 11 1,3 16-1,1 13 1,12 8-1,4 10-2,13 4-6,11 2-12,20-4-37,16-13-22,24-1-6,9-26 40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0.85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505 232 16,'-31'33'67,"3"0"-43,5-2 4,8 4-4,6-6-5,9 4-4,2-6-3,7-5-2,-9-22-3,31 29-1,-11-27-4,7-4-1,1-7-4,1-9-1,2-4-4,-5-7 0,3-4-3,-11-7 0,-5 0-1,-8-6 0,-8 4 3,-10-2 2,-7 6 3,-4 7 3,-9 7 4,-3 11 2,-6 11 4,3 13 1,-6 11 2,6 11 3,3 4-3,5 8 2,9-1-5,7 4 2,10-6-4,10-2-1,6-9-3,11-2-1,2-11 0,9-5-2,0-9 0,5-6-4,2-7 0,-3-8-3,3-6 1,-9-10-2,-2 0 0,-11-11-1,-5 2 2,-11-9 2,-11 2 1,-6 1 4,-14 4 2,-6 6 5,-10 7 1,-5 13 3,-8 10 0,-4 10 1,3 9 0,-8 13 0,10 5-3,2 4-4,8 2-4,12-1-12,15-1-26,18 0-45,2-33-1,46 29 8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1.90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260 56 1,'-40'29'0,"27"-2"19,-5-8 47,3 8-48,12 11 5,6-5 0,3 6-2,3-3-2,2-3-3,5-4-2,1-5-1,-17-24-3,40 31-2,-16-27-3,5-4-3,2-8-2,2-8-7,-2-4 1,0-9-4,-4-1 1,-7-8-2,-3 3 2,-12-5 3,-8 2 0,-10 1 3,-5 6 1,-6 4 6,-7 14 1,-4 6 3,-3 12 1,5 15 0,-2 6 2,8 12 1,3 1-1,8 8-1,8-5-2,10 2-1,7-4 0,8-9-2,8-5 0,6-8-2,6-9-1,5-7 0,5-9-3,-1-10-2,3-8-1,-10-3 0,-1-8-1,-14-3 0,-10-1 0,-14-11-1,-14 5 3,-17 1 1,-13 8 3,-7 1-1,-13 14 3,-4 9 0,-1 11 1,1 13-2,-1 9-4,12 6-15,10 5-36,19 7-27,10-16-3,29 4 37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5.31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425 175 1,'0'0'32,"-36"11"5,14-2-6,2 7-4,-6-3-1,4 7-4,-3 2 0,3 0-4,4 4-2,5-1-3,7 1 0,3-6-4,12 2-1,-9-22-2,33 29-2,-8-22-1,6-3-2,0-6 0,4-5-4,-2-4 1,-4-9-2,0 0 1,-7-6-1,-7-3-1,-4-4 1,-4 0 0,-9-3 1,-3 3 2,-6 2 1,-7 5-1,-6 4 2,-5 4 1,-8 9 0,-3 5 1,-6 6 1,-1 9 0,-1 9 0,1 6 2,5 5-2,7 3 3,8 1-3,10 2 0,8 1 0,9-5-1,13-6-1,7-3-1,11-4 1,4-9-4,7-7 2,0-8-2,7-7 0,-9-5-2,2-8-1,-14-7 1,-1-2-2,-12-7 3,-6 0-2,-9 1 3,-11-3-1,-7 0 4,-8 6 0,-3 5 0,-8 7 1,-3 6 2,-9 10 0,3 8-1,-1 6 2,5 12-3,7 6 2,4 3-8,13-1-17,12-1-53,17 5-8,-11-30-3,35 31 50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7.20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53 106 14,'-29'2'63,"29"-2"-24,0 0 1,0 0-6,0 0-6,-22 16-5,22-16-4,0 0-4,0 0-4,-4 22-4,4-22 2,0 0-4,0 0 0,28 20-4,-28-20 0,31-5-2,-11 1-1,2-5 1,3 0-2,-3-2 1,-2-2-2,-20 13 3,31-27-2,-31 27 1,13-22 0,-13 22 0,0 0 0,0 0 0,-29-15 1,29 15 0,-40 20 3,14-5 0,1 10 2,-1-1 2,6 7 0,2 2 1,7 0-1,7-2 0,8-2-2,12-3 1,4-8-3,8-3-2,3-10 0,5-5 0,-1-7-1,-2-6-1,-2-5-1,-7-8-2,-1 1 2,-10-5-2,-4 3 2,-7-6-2,-4 0 3,-5 2-1,-6 2 1,-3 3 2,-4 3-1,1 8 1,-6 4 0,3 4 1,0 7-1,22 0-3,-38 22-10,27-2-21,7 7-38,-5-7 0,14 6-5,-5-26 48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8.20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43 218 1,'-9'24'29,"9"-24"35,-13 29-23,13-29-13,0 0-7,42 13-6,-11-22-9,11-2 0,0-4-7,0-5-1,-2-7-1,-5 1-1,-4-5-1,-6 4 2,-10 1-1,-13-1 1,-2 3-1,-13 4 3,13 20 4,-40-20 2,9 18 5,-2 11 3,-7 2 1,0 9 2,-2 4 2,9 5 1,-2 4 1,8 0-2,8 0-2,10-2 0,13-2-3,12-5-2,15-4-3,13-9-3,9-4-4,11-9-5,7-3 1,-3-8-6,3-5 4,-9-4-5,-11-4 2,-18-1-1,-11-2 0,-20-1 4,-15-1-1,-16 4 7,-15 3-3,-14 6 8,-10 7 0,2 7 5,-7 4-2,9 8 2,2 6-2,11 3-1,11 1-4,16 2-11,17 0-19,7-20-60,18 24 3,17-22-10,3-15 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35.04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263B667-C4C9-41E3-B1CA-C4A445C076A0}" emma:medium="tactile" emma:mode="ink">
          <msink:context xmlns:msink="http://schemas.microsoft.com/ink/2010/main" type="inkDrawing" rotatedBoundingBox="6036,6199 7559,4478 7621,4533 6098,6253" semanticType="callout" shapeName="Other">
            <msink:sourceLink direction="with" ref="{095D4C78-8A68-4ADE-9362-DDFCD8EC685C}"/>
          </msink:context>
        </emma:interpretation>
      </emma:emma>
    </inkml:annotationXML>
    <inkml:trace contextRef="#ctx0" brushRef="#br0">1484 0 24,'0'0'25,"0"0"2,0 0 1,-24 27-5,24-27 2,-24 37-7,6-17 7,5 4-7,-3 1 1,1-1-4,-3-2 1,5 3-4,-5-1-2,3 0 0,-5 3-1,0 1-1,-4 1 0,-1 2 0,-1 0-1,-1 0 1,-1 0-4,1 0 2,1-2-3,1-1 0,-1 1 0,6 2-2,-5 0 1,3 2 0,0 0 0,-4 3-1,1-3 1,-3 4 0,-1-6-1,0 5 1,-2-5-2,3 0 2,-1-3-2,0-1 3,3-1-2,-3-1 1,5-1-1,-1 0 1,1 1 0,0-1-1,1 5 3,-1-3-3,-2 1 2,1-1-2,1-4 2,2 3-6,0-3 5,2-5-4,0 1 0,20-18-2,-33 33 4,33-33-3,-33 33 3,33-33 1,-40 36 0,18-14 0,0 0-1,-3 2 0,1 1 0,4-1 0,-2 0-1,4 1 0,3-6 0,2 1 1,13-20-1,-20 36 1,20-36 0,-16 28 0,16-28 0,0 0 0,-17 25-2,17-25-2,0 0-9,0 0-10,0 0-26,0 0-38,6-36-6,-6 36-2,0-48 72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8-15T02:36:41.986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CBD411F-4C0D-44EA-AAC1-7D7466E27D72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28.20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43 218 1,'-9'24'29,"9"-24"35,-13 29-23,13-29-13,0 0-7,42 13-6,-11-22-9,11-2 0,0-4-7,0-5-1,-2-7-1,-5 1-1,-4-5-1,-6 4 2,-10 1-1,-13-1 1,-2 3-1,-13 4 3,13 20 4,-40-20 2,9 18 5,-2 11 3,-7 2 1,0 9 2,-2 4 2,9 5 1,-2 4 1,8 0-2,8 0-2,10-2 0,13-2-3,12-5-2,15-4-3,13-9-3,9-4-4,11-9-5,7-3 1,-3-8-6,3-5 4,-9-4-5,-11-4 2,-18-1-1,-11-2 0,-20-1 4,-15-1-1,-16 4 7,-15 3-3,-14 6 8,-10 7 0,2 7 5,-7 4-2,9 8 2,2 6-2,11 3-1,11 1-4,16 2-11,17 0-19,7-20-60,18 24 3,17-22-10,3-15 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4.09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785DDF-0DCD-4C86-B1ED-A9CE1DB1B068}" emma:medium="tactile" emma:mode="ink">
          <msink:context xmlns:msink="http://schemas.microsoft.com/ink/2010/main" type="inkDrawing" rotatedBoundingBox="8177,4284 9121,6424 8948,6500 8005,4360" shapeName="Other"/>
        </emma:interpretation>
      </emma:emma>
    </inkml:annotationXML>
    <inkml:trace contextRef="#ctx0" brushRef="#br0">202 37 55,'-8'-22'31,"8"22"4,0 0 2,0 0-2,-16-20 1,16 20-3,0 0 1,0 0-4,0 0-1,0 0-4,0 0-2,0 0-3,0 0-2,-6 20-1,6-20-3,4 31 0,-4-31 0,11 38-3,-7-18 0,5 6-3,-2-4 3,2 9-4,-3-6 3,5 3-4,-2-3 1,2 3 0,0-3-1,0 3 1,0-1-1,3-1 0,-3 1 0,0 4-1,2-2-1,-2 4 1,0-4-1,2 6 0,-1-2 0,1 2-1,0 3-1,0-3-1,1 1 0,-1 1-1,-2 1 1,2 2-1,0-5 0,1 0 0,-5-4 0,2 3 2,-3-6-2,3-1 1,-2-1 0,2-4 0,-2 3 0,2-1-1,0-2 4,0 0-3,0 3 3,0-3-3,0 0 2,1 2-2,-1-2 1,0 0-3,-3 0 0,4 3-1,-1-3 1,2 2 0,-2 0-1,2 1 0,-2 1 2,2 3 1,1-2-2,-1 3 2,-2 1-1,2 3 0,-2-1-1,0-2 2,0 0-2,1 0 1,-1-3 0,-3 1-1,3-2 0,1-1 1,-6-2-1,5-2 1,-2 3 0,-2-3 0,2-2 0,-9-20 0,11 35 0,-11-35 0,13 27-1,-13-27 2,6 22-2,-6-22 0,0 0 1,14 20-1,-14-20 1,0 0-1,0 0 1,0 0-1,0 0 2,0 0-1,0 0 0,0 0 1,0 0-1,0 0 1,0 0-1,0 0 0,0 0 0,2-27 0,-2 27 0,-9-22 0,9 22 0,-9-29 0,9 29 0,-9-35-1,9 35 0,-11-38-1,7 16 1,-3 2-1,1 0-1,-3-4 0,-2-5 1,-5-2 0,3-2 0,-7-4 0,-2-3 1,0-6-1,0-1 2,0 1-1,0 2 2,2 2 0,2 2 2,-2 0-1,2 2 1,3 3-1,-3 2 1,1-7 0,-1 5-5,-2-1 3,0-1-5,3 1 5,-3 3-4,-2-2 4,-1-3-3,4 5 3,-4 2 0,6-4 0,-3 2 0,2 0 0,0-3 2,5 3-4,2 0 3,-2 4-1,2 0-1,-2 3 1,2-3 0,-3 0-1,3-2 1,-6 0-1,3 1 0,-1-8 1,-1 0 0,1 3-1,2 0 1,-1 4-1,1 2 0,2 2 0,-2 3 1,2 4-2,0 0 2,11 20 0,-22-33 0,22 33-1,-23-31 0,23 31 3,-19-28-3,19 28 1,-18-25 2,18 25-1,-13-20-4,13 20 5,0 0-3,-14-24 0,14 24 0,0 0 1,0 0-4,-9-20 3,9 20 2,0 0-4,0 0 2,0 0-1,0 0 1,0 0-1,0 0 1,0 0-1,0 0-1,0 0-1,0 0-6,-8-24-8,8 24-15,0 0-34,0 0-41,0 0-9,20-13-2,-20 13-8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6.522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7D4E0B4-9695-49D9-B6AC-B06631485DD9}" emma:medium="tactile" emma:mode="ink">
          <msink:context xmlns:msink="http://schemas.microsoft.com/ink/2010/main" type="inkDrawing" rotatedBoundingBox="3768,9842 5552,7066 5632,7117 3848,9894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1693 47 53,'0'0'41,"25"-22"-6,-25 22-2,0 0-5,22-27-2,-22 27-2,0 0-3,0 0-2,0 0-2,20 5 0,-20-5 1,0 22-2,0-22-1,-7 31-1,7-31-2,-18 40 0,7-18-3,0 2-1,-4 0-3,1 3 1,-1-1-2,-3 1 1,1-1-2,-1 1 2,-2 4-1,0 0 2,-4 2 0,4 2 0,-7 1 0,3 1 0,0 3-1,-1 2 0,1-4-2,2 4 0,-2-3-1,2 1 0,-1 0-1,-1 0 2,0-3-2,-3 3 3,1 2-1,-1 0 0,-4 0 2,3 0-3,-1-2 2,5 0-2,-3-3 1,5 1-3,0-5 2,0-2-1,4 0-2,-2 2 2,-2 2-2,2 1 2,-4 1-2,-1 1 2,1 6-2,-2-2 1,-1 5-1,1-3 2,1-2-2,1-2 1,0 2 0,2-5 0,-1-4 0,4 0 1,-1-4-1,0 0 1,0 0-1,0-3 1,0 3-1,-2 0 1,2-1-1,-2 3 0,0-2-1,2 0 1,-2 2 3,2 0-2,-2 0 2,2 0-2,-4-1 4,2 4-4,-3-1 5,-1 2-5,-3-2-1,2 3 0,-1-3 1,3 0-1,1-2-1,4 0 1,0-2-1,5-5 1,2 0 0,2-4-1,11-20 1,-16 31 0,16-31-1,-7 20 2,7-20-1,0 0 0,0 0 0,0 0-2,0 0-4,0 0-6,0 0-11,9-24-17,11 4-36,0-9-38,2-11 0,7 0 0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48.225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DF18DBD-39A0-4E03-B193-CA5624012416}" emma:medium="tactile" emma:mode="ink">
          <msink:context xmlns:msink="http://schemas.microsoft.com/ink/2010/main" type="inkDrawing" rotatedBoundingBox="5840,7338 5917,9929 5788,9933 5710,7341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48-3 41,'0'0'39,"-22"7"-1,22-7 0,0 0-7,0 0-4,-5 20-2,5-20-2,-2 20 0,2-20-3,-4 28 0,4-28-2,-2 38 0,-5-18-2,9 4 0,-6 0-1,4 1-1,-5-1-2,10 5 1,-7-3-2,6 7-1,-4-4-1,4 4 0,-1 0-2,3 3 0,-4-1-1,3 5 0,-3-2-2,0-1 0,-2 3-1,5-3 1,-5 8 0,2-3-1,-2 0 2,2 0-2,0 0 3,1 0-2,-1 0 2,0 2-3,0-4 1,0 4-1,1 0-2,-3 2 1,2 1-1,-2 2-1,2 1 0,-2 1 0,0 0 0,2-2 0,-2 2 0,2-3 0,-2 1 0,3-1 1,-1-3-2,0-1 2,-2-2-1,0 0 1,0-2 2,0-1-1,0 6 1,-2-3-1,0-3 4,-1 1-5,3-2 5,-2-1-5,0-4 1,0 1-2,0-10 2,2 0-2,0-2-2,0-2 2,0 2-1,2-2 2,-2 0-2,2 0 1,-2-20-1,4 35 1,-4-35 0,5 36 1,-5-36-1,4 33 0,-4-33 0,7 29 0,-7-29 0,4 22 0,-4-22 0,0 0 1,0 0-1,7 22-1,-7-22 0,0 0-2,0 0-3,0 0-7,0 0-11,13-38-23,-13 38-56,33-40-16,-8 7-3,1-9-1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3.374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23D8472-CC08-4A71-ABDB-CE6CBC11E16C}" emma:medium="tactile" emma:mode="ink">
          <msink:context xmlns:msink="http://schemas.microsoft.com/ink/2010/main" type="inkDrawing" rotatedBoundingBox="5969,7064 7484,10085 7285,10184 5771,7163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-8 0 25,'0'0'40,"0"0"2,-2 24-4,2-24-4,0 0-6,7 26-2,-7-26-2,11 22-2,-11-22-3,15 27-2,-15-27-1,20 29-1,-20-29 0,24 33-1,-10-11-1,-14-22-1,33 42-2,-18-18 1,5 3 0,-4 4-2,4 2-1,-3-2 0,3 6 0,-2-1-1,0 1 0,-1-1-2,3 4 1,-2-5-1,2 0 0,0-2-2,-1 1 1,4-6-1,-4 5 1,4-4-3,-1 0 2,-2-3-2,2 3 1,-2 4 1,-1-4-1,4 4 0,-4-2-1,1 5 4,-2-1-3,4-2 1,-2 5-1,2-7 0,0 6-1,0-4 1,0-2-2,1 5 0,1-3 1,-2 2-2,0-2 2,0 0-1,-2 3 0,0-3 0,2 0 0,0 5 0,0-3 1,-2 0 1,2 3-1,-2 0 1,0-1 0,-5 1-1,1 2 2,-3-3-1,0 1 0,-1-1-1,-1 1 1,-5-1-2,3-1 2,0-1 2,2 1-3,-2-3 3,2-2-4,2 4 3,-2 0-2,0-1 4,2-4-5,-4 1 3,2-2-3,-2 0 1,0-3 0,0-4 0,-2 1 0,-1-1-2,1 0 2,-1 0-3,1-2 3,4 2-1,-4-2 1,2 2-1,-3-2 0,3 0 0,2 0 1,-4-1 0,2 1-1,-9-20 1,11 36-1,-11-36 1,8 33 1,-8-33-1,7 35 0,-7-35-1,5 36 0,-3-16 1,-2-20 0,9 33-1,-9-33 0,8 26 0,-8-26-1,0 0-2,9 22-3,-9-22-7,0 0-10,7 25-14,-7-25-34,0 0-47,0 24-3,0-24 2,0 20 29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1.873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676632E-CF91-4B91-A058-A3A50F1C0840}" emma:medium="tactile" emma:mode="ink">
          <msink:context xmlns:msink="http://schemas.microsoft.com/ink/2010/main" type="inkDrawing" rotatedBoundingBox="5882,7212 5892,7706 5808,7707 5798,7213" semanticType="callout" shapeName="Other">
            <msink:sourceLink direction="with" ref="{095D4C78-8A68-4ADE-9362-DDFCD8EC685C}"/>
          </msink:context>
        </emma:interpretation>
      </emma:emma>
    </inkml:annotationXML>
    <inkml:trace contextRef="#ctx0" brushRef="#br0">47 495 16,'0'-22'28,"0"22"-2,-2-22-4,2 22 1,0-22-2,0 22 0,-2-25-4,2 25-2,-2-19-2,2 19-1,-3-23 0,3 23-3,-4-19 0,4 19-2,-5-27 0,5 27-1,-4-31 0,4 31-1,-4-33 0,1 13-1,3 20-1,-6-29 1,6 29-1,-7-26 0,7 26-1,-4-20 0,4 20 0,-2-20-1,2 20 0,4-20-1,-4 20 1,9-22-1,-9 22-2,13-24-3,-13 24-7,22-25-12,-22 25-29,16-26-27,-16 26-2,17-20 35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7.692"/>
    </inkml:context>
    <inkml:brush xml:id="br0">
      <inkml:brushProperty name="width" value="0.1" units="cm"/>
      <inkml:brushProperty name="height" value="0.1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354F49B-3F59-4E7E-99F0-D03C2BCC3583}" emma:medium="tactile" emma:mode="ink">
          <msink:context xmlns:msink="http://schemas.microsoft.com/ink/2010/main" type="inkDrawing" rotatedBoundingBox="5911,7222 10391,9886 10283,10066 5804,7403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-8 8 49,'5'-19'34,"-5"19"0,0 0-2,0 0-5,0 0-4,0 0-3,22 6 0,-22-6-1,20 7-1,-20-7-2,33 4-2,-9 1 0,-4-5-1,7 4-2,-5-2 0,9 5-2,-9-3 0,4 3-2,-4 2 1,1 0-2,-4 2 0,4 0 0,-1 2-1,2 0 2,0 3-1,7-1 0,2-2-1,7 7 1,4-4-1,3 4 1,1-3-3,5 6 0,-2-4-1,2 6 0,-4-3-1,-3 2 1,3 0-2,-3 1 1,-1-1 0,1 0 0,0 1-1,3-1 0,-2 0-1,-3 1 1,2-1-1,-4 2 1,0-1-2,0 1 2,-4 1 0,2-3 0,-5 5 1,5 2-1,-1-2 3,3-1-2,-2-1 2,0-1-3,0 1 2,-5-1-1,5-6 1,-2 0-1,-3 2-1,2-2 0,-1 0 0,4 0 1,-1 4-1,3-2 1,-2 0-2,2 3 1,-2-1-1,0 0 2,0 3-2,-1-1 3,1 1-1,-2 0 1,-1-1-1,3 1 0,-2-1 1,-1 1-1,1-1 0,-3 1 0,-2-1 0,3 1 1,-5-3-1,2 0 1,-2 1-2,2-1 2,0 0-2,0 1 2,0-1-2,3 0 1,-3-2 0,2 3 1,1-3-2,-3-2 2,0 0-1,0-1 1,-4-1-1,2 2 1,-5-5-1,3 3-1,-3-2 3,1-3-2,-3 2 0,3-1 0,-3-1 0,0 0 1,1-2 2,-1 0-2,0 3 1,1-1 0,1 2 0,3 1 0,0-1 4,-1 3-6,1-3 3,2 3-3,-4-2 1,1-1-2,-1-4 4,-3 2-5,1-2 2,-1 3-1,2-1 0,1 0 0,-1 3 0,1-3 0,-1 2 0,1-1 0,-3-1-1,-2-2 2,-2 0-1,-20-11 0,36 20 0,-36-20 0,31 18 0,-31-18 0,31 17 0,-31-17-1,31 18 1,-31-18 0,30 13 0,-30-13 0,29 11 1,-29-11-2,31 13 1,-31-13 0,31 18-1,-31-18 2,35 18-3,-35-18 3,34 20-2,-34-20 2,26 15-1,-26-15 0,20 11 0,-20-11-1,0 0 0,0 0-2,0 0-1,16 22-2,-16-22-1,0 0-3,0 0-3,4 22-6,-4-22-11,0 20-22,2 0-50,-2-20-1,-22 29-6,22-29 13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6:59.520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7671465-3E63-46A3-9EA2-741293FF1B01}" emma:medium="tactile" emma:mode="ink">
          <msink:context xmlns:msink="http://schemas.microsoft.com/ink/2010/main" type="inkDrawing" rotatedBoundingBox="3577,10817 5268,13003 5144,13099 3452,10914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43 10 131,'0'0'40,"-24"-11"-6,24 11-4,0 0-3,-20 0-3,20 0-1,0 0-2,11 35-1,-11-35 1,22 40-1,-11-16 1,11 5-2,-4 0-2,9 4 0,-5 0-2,6 7-2,-3-3-2,3 10 2,1-3-3,2 4 1,0-1-2,4 6 1,-1-4-2,5 4 0,3-3-2,5 1 1,-1-2-2,3 0 0,-1 1 5,-1 1-6,-3-4 4,0 1-4,-4-4 5,-2 3-6,-5-3 5,0 0-6,-2-2-1,2 2 2,-4 1-2,2 1 1,-5-2-1,3 5 1,0-3-1,-1 3 1,1 2-1,0-3 1,0-1-2,-1-1 2,6 1-2,-1-3 2,0-2-1,2-5 0,-2-1 0,1-5 1,-3-2-2,-3-5 1,-3-4 0,-3-3-1,-22-17 1,28 25 0,-28-25-2,0 0 2,25 24-1,-25-24 0,0 0 0,0 0 1,17 20-2,-17-20 0,0 0 2,0 0-1,0 0 0,0 0-1,22 15-2,-22-15-6,0 0-10,0 0-18,25-4-33,-25 4-48,15-22 0,-10-2-6,-1-10 2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7:00.818"/>
    </inkml:context>
    <inkml:brush xml:id="br0">
      <inkml:brushProperty name="width" value="0.1" units="cm"/>
      <inkml:brushProperty name="height" value="0.1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80F3212-88A1-4D8C-8022-1DF408B54266}" emma:medium="tactile" emma:mode="ink">
          <msink:context xmlns:msink="http://schemas.microsoft.com/ink/2010/main" type="inkDrawing" rotatedBoundingBox="5536,10953 7251,13012 7156,13092 5440,11033" semanticType="callout" shapeName="Other">
            <msink:sourceLink direction="with" ref="{AEC430BF-B619-4459-BBB0-FA87FA96F73A}"/>
          </msink:context>
        </emma:interpretation>
      </emma:emma>
    </inkml:annotationXML>
    <inkml:trace contextRef="#ctx0" brushRef="#br0">48-10 37,'0'0'69,"-24"0"-24,24 0 1,0 0-8,-24 20-6,24-20-5,4 26-2,-4-26-1,18 36-1,0-16-3,-18-20 1,37 37-1,-17-17-2,7 5 0,-5-3-2,4 6-1,-4-3-3,5 8 1,-5-2-4,2 2 1,-2 0-3,3 5 1,-3-1-2,2 3 0,5 0-2,2 2 2,0 0-2,4 2 2,-2-4-1,5 2 0,-3 4 6,-2-2-6,-4-4 5,2 0-5,-7-2 4,1-3-5,-6-2 5,4 0-6,-1-6-2,-2-1 3,2 1-2,0 2 1,2-3-2,0 3 1,1 0-1,1-3 1,3 3-2,0 0 1,2-1 0,0 1-1,0 0 0,-1 2 0,1 0-1,0 0 1,-2-1-1,-2-1 1,-1 0 0,-4 2 1,0-2-1,-2-3 1,0-2 0,-2 1-1,-1-1 0,1-4 1,0 2-1,0 0 1,-1-2 0,-1 0-1,-16-20 1,31 35 0,-31-35 0,28 31 1,-28-31-1,25 27 0,-25-27-1,24 26 3,-24-26-2,27 25 1,-27-25-1,33 22 0,-33-22 0,31 17-1,-31-17 2,26 9-3,-26-9 1,0 0 0,20 0 2,-20 0-2,0 0-2,-2-22-2,2 22-4,-13-22-8,13 22-15,-23-24-26,23 24-59,-26-16-7,26 16 1,-44-17-5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1.5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155 33 26,'-14'22'26,"3"0"-1,5 3-4,1 1-2,1 1 0,8 1-4,1 1-1,4-2-6,-3 1-1,8 3 0,-1-4-1,2-1-1,-15-26-3,29 36 3,-29-36-3,29 20 4,-29-20-4,33-9-4,-33 9 4,29-36-5,-16 12 0,-2-5-1,2-4-1,-6 0 1,-1-2 0,-6 6 3,0 0-3,-6 5 3,-5 2 0,11 22 1,-29-29 0,29 29-1,-42-9 2,18 14 0,-7 3 1,2 3 0,0 5 1,-2 2 1,5 4-1,-1-2 1,5 2 2,7-2-2,2 2 2,13-22-2,-12 37 1,12-37-2,7 29 2,-7-29-3,22 24 0,-22-24-1,38 9 0,-16-11-1,0-5 2,2-4-2,1-6-2,-3-5 1,-2-3-3,-5 1 4,-2-5-4,-6 0 4,-3 1-5,-6-1 5,-2 5 0,-5-3 1,-4 7-1,13 20 0,-29-31 0,29 31 0,-38-9 0,18 14 0,1 6 1,-4 4-1,4 3 2,-1 2-1,2 0-1,3 0 1,6 0 0,9-20-1,-7 28 0,7-28 2,18 22-3,-18-22 3,40 12-1,-14-15 0,3-1-1,4-5 1,0-2-1,-2 0 0,0-7 0,-5-2-2,-3 0 2,-10 1-1,-13 19 1,9-36-1,-9 36 1,-9-26 0,9 26-1,-29-14 1,29 14-1,-35 3 1,35-3-1,-36 17 1,36-17 0,-33 33 0,33-33 0,-22 38 1,22-38-1,-9 33-1,9-33 2,11 25-1,-11-25 0,25 8 0,-25-8 0,39-2-2,-16-4-1,1-6-1,2-1-2,-6-7-3,0 5-6,-9-5-10,-11 20-20,18-29-24,-18 29 12,-20-17 57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8-15T02:38:33.16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109 364 6,'-28'27'30,"21"-7"1,7-20-4,-2 35-1,11-15-5,-9-20-1,37 40-5,-8-25-1,6 3-4,3-5-5,6-2-1,0-6-3,3-5 0,-3-3-2,-4-10-1,-3-2-1,-1-7-5,-12-3 0,-4-6 2,-7-2-2,-8-4 1,-10-1 0,-8 9 2,-9-6 0,-9 4 2,-2 0 2,-9 9 1,0 6 0,0 5 0,0 9 1,2 4 1,0 7 1,11 7 2,-2 1 0,7 5 2,2-2-2,7 2 1,4 3 1,2-3-1,9-22 2,2 33-3,-2-33 2,20 29-3,-20-29 3,37 17-3,-10-17 0,-1 0-1,5-6-1,0-5-1,0-5-3,-4-1 1,-3-5-1,-8-1 1,-3-5-2,-9-1 1,-4 0-1,-9 0 0,-2 1 2,-6-1-1,-1 5 1,-4 4 0,0 4 0,0 5-2,-3 5 3,5 8-1,-2 7 0,2 6 1,3 5-1,-1 7 2,0 1 0,3 8 2,-1-3-1,3 2 3,2-2-1,5-2 1,3-4 1,3-3-1,5-2 0,-5-22-1,24 29 2,-24-29-4,42 7 0,-15-12-2,4-8-2,-3 0 0,3-9-1,-2-1 0,-3-1-1,-8-5 1,-5-4-1,-10 0 3,-10 2 0,-4-4 1,-11 2 0,-2-1 0,-7 6 1,0-1 1,-3 7 0,6 2 0,-3 9 0,6 7-1,1 6 3,4 11-2,20-13 0,-28 42-1,23-13-1,7 8 2,9-1-2,11 1 2,12-1-6,3-8-5,16-1-16,3-3-42,-3-13-8,4 3-5,-19-19 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7D8718-A4D0-40FE-88CF-0C2EB06D80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49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0B1FBB7-F30F-48F5-AAB6-F05EB5541BE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9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467665D-93AB-4597-8D99-BD94B916543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34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05181BC-5B15-49AC-9A4E-7869ABFFC5C7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57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D8718-A4D0-40FE-88CF-0C2EB06D805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6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D8718-A4D0-40FE-88CF-0C2EB06D805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85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05181BC-5B15-49AC-9A4E-7869ABFFC5C7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27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18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692B6ADB-AC3B-43B6-AE64-73ED240C5E9A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29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30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D8718-A4D0-40FE-88CF-0C2EB06D805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2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8608B62-2D81-49EB-8245-800CE8E2BA24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40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B682375-223F-42DD-98AF-495FA218FC0E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1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BAE4CB6A-4016-45A4-BAC1-09E85FA967D1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33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C1C5B72-9051-4690-A1B6-FECDD316518D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10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2489540-F5E1-42DF-98C3-50D7060A0C63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5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3620C40-89F2-4E49-98CC-06C4B47091AD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18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3620C40-89F2-4E49-98CC-06C4B47091AD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6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378DEC5B-7C31-4CCE-972A-A9381CB958AE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52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75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9F47154-44D2-47D6-95DF-CC865FFE1118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7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7335F8B-A845-4433-8044-0C02D55D0BF9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94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3522061-D1DE-40E3-8FD8-A011309D924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29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3522061-D1DE-40E3-8FD8-A011309D924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14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3522061-D1DE-40E3-8FD8-A011309D924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47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89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3522061-D1DE-40E3-8FD8-A011309D924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48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3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29509D9-00AA-4D14-B46E-CA478F999BC2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00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3522061-D1DE-40E3-8FD8-A011309D924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49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52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23FC335-C8CB-4DFD-A9B2-64F04DDEF961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6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9D9F300E-F23F-4627-B158-099003E800A8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31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A2372C6-B3CB-42E5-92E9-8AE5FBE60AB0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79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96F9CD6-30D6-437E-A20E-F81E5EAFD785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96F9CD6-30D6-437E-A20E-F81E5EAFD785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1588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7CEB23C-63D7-4412-A8A3-38CA9EC08E15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57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56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FC96B6C-B16C-46BD-BDBF-D33877477568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58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78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5B59E46-8011-4A44-9F64-42B0DDDDB59E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59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363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7EF229F0-B756-4515-853F-FAF7E340112F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60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7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F43B77A-709E-43B3-BF42-0D151764C01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359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AD5DF923-CF0C-4A10-86C4-966F8E9EE0EA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472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AB06AFB-07EE-4E2B-81DC-8752CECBE968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24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9B06805-E9FA-4009-B252-113DE2D3E10F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043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4E8635D-4CFD-4469-B437-DA54FE2F8EB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466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C10219B-D15C-435A-A858-720EE7B620D9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852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9A2D5C4-F71D-4D43-AE89-13524BEE5549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66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103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CB5F503-D09B-3F43-9193-4A5D764DDE20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69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49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672727B-7A0B-204F-BD06-9B4D3DA36A2E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70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78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1B50ED5-CFDC-4245-857A-90B4D52B629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71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F625096-866A-2146-B4A2-2C94232ACD3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72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8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F08D4306-F7B9-4A32-B1BE-39DD6AC9EFF4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826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D98001F-9E6E-4949-9345-CB38475A41B2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73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74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E970116-9126-4C47-AE57-F2112E741BC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74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8313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645900C-7F66-4C46-BDE8-A80D0DAC5A4F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75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99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7DF0513-5F95-4A25-BF22-23055175444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117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044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70CFEE72-5297-41BE-98EB-8E6473BAA27E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118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225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75D5DDE6-D991-4E46-B491-99382A3E3CCC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119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252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1DEBFF9-405D-4A79-9791-2A7D847ED7F4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120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064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21B2C9B-F7B9-41C9-A0BA-3F121D4FABB1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868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8648D7D-39CF-4283-AE36-D4FB8CA17185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570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A04CC93F-D1E9-45B7-B45B-3CF378DC128F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19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5A8D91D-6D22-4E5B-B1EB-A471EB0FC29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754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333611D-F72B-4774-9900-9F49774D9CD9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72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334484F2-BD7C-47C7-80C4-6641E716E3D2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0720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C1986E3-D66B-449E-A221-62BE1D6E1A20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529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CBB904A-C984-4528-B0EB-0CE450B78E9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127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404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24DF9427-9984-4678-8F2F-3137193E140E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128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891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6A529E3-6131-4416-90EF-E93BC1785B10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129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33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AAEB0C7-454B-4F40-830F-0AD93236ABA3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130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59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778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722F4FFF-8775-4149-A5C0-5F0EEB9F22EA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760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D4A6CFE-79C7-4592-9A4B-7C7F5E87EE67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914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FEC74813-13E1-4E9A-A8E3-9B6CEDAFCA35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D8718-A4D0-40FE-88CF-0C2EB06D805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63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378F181D-5509-43B8-B120-77753C35DFA8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52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3BB484FA-9676-4C4C-B828-040E5822542C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61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798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6F0BEA2B-850A-42FB-AC76-264F35742DF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386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B5F7E143-282F-4A7F-B045-05B325393BFB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137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485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6EC112FD-BD0B-49FC-BEB6-B72603B6DDFA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138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914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537C9C1B-8376-4EB9-AC2A-8FD5BF67A141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139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575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A942216D-9BC7-4706-AED7-487FE55DFC2F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140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507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D1B1D1C0-EC4B-4E72-83BB-C21FF59BCFA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872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556D09C-7CE1-4507-8D3D-BA07CF32AB64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462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1D0F587-6087-4542-8BD1-8D81D7A814E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4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A0F99CDF-0430-4CF7-952E-03D41AEB9B0D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11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0823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69418E6E-3223-43B7-88C6-73BFEFC09C7D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433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1EB4CB9-43A1-4836-AFFB-52A2B11A7FF3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145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47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61610E89-90AC-4BC0-96B1-BEB951742CF6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146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3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448C143-807D-4ABC-AE60-B955897BE8BF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en-US" sz="12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4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E07B40D-E4FD-4C1B-9539-87108C6F46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9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59652-3CAC-42A6-87A2-FF4FB44FF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5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B6B80-13E7-4942-BA03-5F53BC118A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81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9705BB-6F9A-4662-AD09-E45ACDA420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88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82F23E-1408-442E-A978-93F03456F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0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82E2-C9FB-473E-B10A-E149CDFB4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1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2445A-E942-47C9-8CC7-2F4B0146F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8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5D5F-EF26-4186-A9A0-2E7B4EBA3C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7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7FB1-0251-4056-A53A-4ACE40345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2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F6DAF-1448-4033-B8A6-300B93ACE6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6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0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778" y="873035"/>
            <a:ext cx="3090440" cy="5150734"/>
          </a:xfrm>
        </p:spPr>
        <p:txBody>
          <a:bodyPr/>
          <a:lstStyle>
            <a:lvl1pPr marL="69850" indent="0">
              <a:buNone/>
              <a:defRPr sz="2400">
                <a:latin typeface="Century Gothic" panose="020B0502020202020204" pitchFamily="34" charset="0"/>
              </a:defRPr>
            </a:lvl1pPr>
            <a:lvl2pPr>
              <a:defRPr sz="2400"/>
            </a:lvl2pPr>
            <a:lvl3pPr marL="685800" indent="0">
              <a:buNone/>
              <a:defRPr sz="2000"/>
            </a:lvl3pPr>
            <a:lvl4pPr marL="895350" indent="0">
              <a:buNone/>
              <a:defRPr sz="24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0"/>
            <a:r>
              <a:rPr lang="en-CA" dirty="0" smtClean="0"/>
              <a:t>   Second level</a:t>
            </a:r>
          </a:p>
          <a:p>
            <a:pPr lvl="0"/>
            <a:endParaRPr lang="en-CA" dirty="0" smtClean="0"/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A23E7D-403C-40B6-A25A-AB697276DB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0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5E0B6A-A946-4BE6-9950-E56ECC972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5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3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6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7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8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A1807D55-A6D6-4883-9445-636C00F2F2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5" r:id="rId8"/>
    <p:sldLayoutId id="2147483766" r:id="rId9"/>
    <p:sldLayoutId id="2147483762" r:id="rId10"/>
    <p:sldLayoutId id="2147483763" r:id="rId11"/>
    <p:sldLayoutId id="2147483767" r:id="rId12"/>
    <p:sldLayoutId id="2147483768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  <a:ea typeface="MS PGothic" panose="020B0600070205080204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2.emf"/><Relationship Id="rId4" Type="http://schemas.openxmlformats.org/officeDocument/2006/relationships/image" Target="../media/image79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4.e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8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8.emf"/><Relationship Id="rId4" Type="http://schemas.openxmlformats.org/officeDocument/2006/relationships/image" Target="../media/image85.e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90.e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94.emf"/><Relationship Id="rId4" Type="http://schemas.openxmlformats.org/officeDocument/2006/relationships/image" Target="../media/image91.e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96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19.bin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05.emf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02.e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04.emf"/><Relationship Id="rId5" Type="http://schemas.openxmlformats.org/officeDocument/2006/relationships/image" Target="../media/image101.emf"/><Relationship Id="rId15" Type="http://schemas.openxmlformats.org/officeDocument/2006/relationships/image" Target="../media/image106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03.emf"/><Relationship Id="rId14" Type="http://schemas.openxmlformats.org/officeDocument/2006/relationships/oleObject" Target="../embeddings/oleObject25.bin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07.emf"/><Relationship Id="rId12" Type="http://schemas.openxmlformats.org/officeDocument/2006/relationships/image" Target="../media/image10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0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9.emf"/><Relationship Id="rId21" Type="http://schemas.openxmlformats.org/officeDocument/2006/relationships/image" Target="../media/image20.emf"/><Relationship Id="rId34" Type="http://schemas.openxmlformats.org/officeDocument/2006/relationships/customXml" Target="../ink/ink17.xml"/><Relationship Id="rId42" Type="http://schemas.openxmlformats.org/officeDocument/2006/relationships/customXml" Target="../ink/ink20.xml"/><Relationship Id="rId47" Type="http://schemas.openxmlformats.org/officeDocument/2006/relationships/image" Target="../media/image33.emf"/><Relationship Id="rId50" Type="http://schemas.openxmlformats.org/officeDocument/2006/relationships/customXml" Target="../ink/ink24.xml"/><Relationship Id="rId55" Type="http://schemas.openxmlformats.org/officeDocument/2006/relationships/image" Target="../media/image37.emf"/><Relationship Id="rId63" Type="http://schemas.openxmlformats.org/officeDocument/2006/relationships/image" Target="../media/image41.emf"/><Relationship Id="rId68" Type="http://schemas.openxmlformats.org/officeDocument/2006/relationships/customXml" Target="../ink/ink33.xml"/><Relationship Id="rId76" Type="http://schemas.openxmlformats.org/officeDocument/2006/relationships/customXml" Target="../ink/ink37.xml"/><Relationship Id="rId7" Type="http://schemas.openxmlformats.org/officeDocument/2006/relationships/image" Target="../media/image13.emf"/><Relationship Id="rId71" Type="http://schemas.openxmlformats.org/officeDocument/2006/relationships/image" Target="../media/image44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24.emf"/><Relationship Id="rId11" Type="http://schemas.openxmlformats.org/officeDocument/2006/relationships/image" Target="../media/image15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8.emf"/><Relationship Id="rId40" Type="http://schemas.openxmlformats.org/officeDocument/2006/relationships/customXml" Target="../ink/ink19.xml"/><Relationship Id="rId45" Type="http://schemas.openxmlformats.org/officeDocument/2006/relationships/image" Target="../media/image32.emf"/><Relationship Id="rId53" Type="http://schemas.openxmlformats.org/officeDocument/2006/relationships/image" Target="../media/image36.emf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customXml" Target="../ink/ink36.xml"/><Relationship Id="rId79" Type="http://schemas.openxmlformats.org/officeDocument/2006/relationships/image" Target="../media/image48.emf"/><Relationship Id="rId5" Type="http://schemas.openxmlformats.org/officeDocument/2006/relationships/image" Target="../media/image12.emf"/><Relationship Id="rId61" Type="http://schemas.openxmlformats.org/officeDocument/2006/relationships/image" Target="../media/image40.emf"/><Relationship Id="rId82" Type="http://schemas.openxmlformats.org/officeDocument/2006/relationships/customXml" Target="../ink/ink40.xml"/><Relationship Id="rId10" Type="http://schemas.openxmlformats.org/officeDocument/2006/relationships/customXml" Target="../ink/ink5.xml"/><Relationship Id="rId19" Type="http://schemas.openxmlformats.org/officeDocument/2006/relationships/image" Target="../media/image19.emf"/><Relationship Id="rId31" Type="http://schemas.openxmlformats.org/officeDocument/2006/relationships/image" Target="../media/image25.emf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42.emf"/><Relationship Id="rId73" Type="http://schemas.openxmlformats.org/officeDocument/2006/relationships/image" Target="../media/image45.emf"/><Relationship Id="rId78" Type="http://schemas.openxmlformats.org/officeDocument/2006/relationships/customXml" Target="../ink/ink38.xml"/><Relationship Id="rId81" Type="http://schemas.openxmlformats.org/officeDocument/2006/relationships/image" Target="../media/image49.emf"/><Relationship Id="rId4" Type="http://schemas.openxmlformats.org/officeDocument/2006/relationships/customXml" Target="../ink/ink2.xml"/><Relationship Id="rId9" Type="http://schemas.openxmlformats.org/officeDocument/2006/relationships/image" Target="../media/image1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3.emf"/><Relationship Id="rId30" Type="http://schemas.openxmlformats.org/officeDocument/2006/relationships/customXml" Target="../ink/ink15.xml"/><Relationship Id="rId43" Type="http://schemas.openxmlformats.org/officeDocument/2006/relationships/image" Target="../media/image31.emf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27.emf"/><Relationship Id="rId77" Type="http://schemas.openxmlformats.org/officeDocument/2006/relationships/image" Target="../media/image47.emf"/><Relationship Id="rId8" Type="http://schemas.openxmlformats.org/officeDocument/2006/relationships/customXml" Target="../ink/ink4.xml"/><Relationship Id="rId51" Type="http://schemas.openxmlformats.org/officeDocument/2006/relationships/image" Target="../media/image35.emf"/><Relationship Id="rId72" Type="http://schemas.openxmlformats.org/officeDocument/2006/relationships/customXml" Target="../ink/ink35.xml"/><Relationship Id="rId80" Type="http://schemas.openxmlformats.org/officeDocument/2006/relationships/customXml" Target="../ink/ink39.xml"/><Relationship Id="rId3" Type="http://schemas.openxmlformats.org/officeDocument/2006/relationships/image" Target="../media/image11.emf"/><Relationship Id="rId12" Type="http://schemas.openxmlformats.org/officeDocument/2006/relationships/customXml" Target="../ink/ink6.xml"/><Relationship Id="rId17" Type="http://schemas.openxmlformats.org/officeDocument/2006/relationships/image" Target="../media/image18.emf"/><Relationship Id="rId25" Type="http://schemas.openxmlformats.org/officeDocument/2006/relationships/image" Target="../media/image22.emf"/><Relationship Id="rId33" Type="http://schemas.openxmlformats.org/officeDocument/2006/relationships/image" Target="../media/image26.emf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9.emf"/><Relationship Id="rId67" Type="http://schemas.openxmlformats.org/officeDocument/2006/relationships/image" Target="../media/image43.emf"/><Relationship Id="rId20" Type="http://schemas.openxmlformats.org/officeDocument/2006/relationships/customXml" Target="../ink/ink10.xml"/><Relationship Id="rId41" Type="http://schemas.openxmlformats.org/officeDocument/2006/relationships/image" Target="../media/image30.emf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6.emf"/><Relationship Id="rId83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5" Type="http://schemas.openxmlformats.org/officeDocument/2006/relationships/image" Target="../media/image17.emf"/><Relationship Id="rId23" Type="http://schemas.openxmlformats.org/officeDocument/2006/relationships/image" Target="../media/image21.emf"/><Relationship Id="rId28" Type="http://schemas.openxmlformats.org/officeDocument/2006/relationships/customXml" Target="../ink/ink14.xml"/><Relationship Id="rId49" Type="http://schemas.openxmlformats.org/officeDocument/2006/relationships/image" Target="../media/image34.emf"/><Relationship Id="rId57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6.xml"/><Relationship Id="rId18" Type="http://schemas.openxmlformats.org/officeDocument/2006/relationships/image" Target="../media/image18.emf"/><Relationship Id="rId26" Type="http://schemas.openxmlformats.org/officeDocument/2006/relationships/image" Target="../media/image22.emf"/><Relationship Id="rId39" Type="http://schemas.openxmlformats.org/officeDocument/2006/relationships/customXml" Target="../ink/ink59.xml"/><Relationship Id="rId21" Type="http://schemas.openxmlformats.org/officeDocument/2006/relationships/customXml" Target="../ink/ink50.xml"/><Relationship Id="rId34" Type="http://schemas.openxmlformats.org/officeDocument/2006/relationships/image" Target="../media/image26.emf"/><Relationship Id="rId47" Type="http://schemas.openxmlformats.org/officeDocument/2006/relationships/image" Target="../media/image52.emf"/><Relationship Id="rId50" Type="http://schemas.openxmlformats.org/officeDocument/2006/relationships/customXml" Target="../ink/ink64.xml"/><Relationship Id="rId55" Type="http://schemas.openxmlformats.org/officeDocument/2006/relationships/image" Target="../media/image37.emf"/><Relationship Id="rId68" Type="http://schemas.openxmlformats.org/officeDocument/2006/relationships/image" Target="../media/image53.emf"/><Relationship Id="rId76" Type="http://schemas.openxmlformats.org/officeDocument/2006/relationships/image" Target="../media/image57.emf"/><Relationship Id="rId84" Type="http://schemas.openxmlformats.org/officeDocument/2006/relationships/image" Target="../media/image61.emf"/><Relationship Id="rId7" Type="http://schemas.openxmlformats.org/officeDocument/2006/relationships/customXml" Target="../ink/ink43.xml"/><Relationship Id="rId71" Type="http://schemas.openxmlformats.org/officeDocument/2006/relationships/customXml" Target="../ink/ink71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emf"/><Relationship Id="rId29" Type="http://schemas.openxmlformats.org/officeDocument/2006/relationships/customXml" Target="../ink/ink54.xml"/><Relationship Id="rId11" Type="http://schemas.openxmlformats.org/officeDocument/2006/relationships/customXml" Target="../ink/ink45.xml"/><Relationship Id="rId24" Type="http://schemas.openxmlformats.org/officeDocument/2006/relationships/image" Target="../media/image21.emf"/><Relationship Id="rId32" Type="http://schemas.openxmlformats.org/officeDocument/2006/relationships/image" Target="../media/image25.emf"/><Relationship Id="rId37" Type="http://schemas.openxmlformats.org/officeDocument/2006/relationships/customXml" Target="../ink/ink58.xml"/><Relationship Id="rId40" Type="http://schemas.openxmlformats.org/officeDocument/2006/relationships/image" Target="../media/image29.emf"/><Relationship Id="rId45" Type="http://schemas.openxmlformats.org/officeDocument/2006/relationships/image" Target="../media/image440.emf"/><Relationship Id="rId53" Type="http://schemas.openxmlformats.org/officeDocument/2006/relationships/image" Target="../media/image36.emf"/><Relationship Id="rId58" Type="http://schemas.openxmlformats.org/officeDocument/2006/relationships/customXml" Target="../ink/ink68.xml"/><Relationship Id="rId66" Type="http://schemas.openxmlformats.org/officeDocument/2006/relationships/image" Target="../media/image12.png"/><Relationship Id="rId74" Type="http://schemas.openxmlformats.org/officeDocument/2006/relationships/image" Target="../media/image56.emf"/><Relationship Id="rId79" Type="http://schemas.openxmlformats.org/officeDocument/2006/relationships/customXml" Target="../ink/ink75.xml"/><Relationship Id="rId5" Type="http://schemas.openxmlformats.org/officeDocument/2006/relationships/customXml" Target="../ink/ink42.xml"/><Relationship Id="rId82" Type="http://schemas.openxmlformats.org/officeDocument/2006/relationships/image" Target="../media/image60.emf"/><Relationship Id="rId10" Type="http://schemas.openxmlformats.org/officeDocument/2006/relationships/image" Target="../media/image14.emf"/><Relationship Id="rId19" Type="http://schemas.openxmlformats.org/officeDocument/2006/relationships/customXml" Target="../ink/ink49.xml"/><Relationship Id="rId31" Type="http://schemas.openxmlformats.org/officeDocument/2006/relationships/customXml" Target="../ink/ink55.xml"/><Relationship Id="rId44" Type="http://schemas.openxmlformats.org/officeDocument/2006/relationships/customXml" Target="../ink/ink61.xml"/><Relationship Id="rId52" Type="http://schemas.openxmlformats.org/officeDocument/2006/relationships/customXml" Target="../ink/ink65.xml"/><Relationship Id="rId73" Type="http://schemas.openxmlformats.org/officeDocument/2006/relationships/customXml" Target="../ink/ink72.xml"/><Relationship Id="rId78" Type="http://schemas.openxmlformats.org/officeDocument/2006/relationships/image" Target="../media/image58.emf"/><Relationship Id="rId81" Type="http://schemas.openxmlformats.org/officeDocument/2006/relationships/customXml" Target="../ink/ink76.xml"/><Relationship Id="rId86" Type="http://schemas.openxmlformats.org/officeDocument/2006/relationships/image" Target="../media/image62.emf"/><Relationship Id="rId4" Type="http://schemas.openxmlformats.org/officeDocument/2006/relationships/image" Target="../media/image11.emf"/><Relationship Id="rId9" Type="http://schemas.openxmlformats.org/officeDocument/2006/relationships/customXml" Target="../ink/ink44.xml"/><Relationship Id="rId14" Type="http://schemas.openxmlformats.org/officeDocument/2006/relationships/image" Target="../media/image51.emf"/><Relationship Id="rId22" Type="http://schemas.openxmlformats.org/officeDocument/2006/relationships/image" Target="../media/image20.emf"/><Relationship Id="rId27" Type="http://schemas.openxmlformats.org/officeDocument/2006/relationships/customXml" Target="../ink/ink53.xml"/><Relationship Id="rId30" Type="http://schemas.openxmlformats.org/officeDocument/2006/relationships/image" Target="../media/image24.emf"/><Relationship Id="rId35" Type="http://schemas.openxmlformats.org/officeDocument/2006/relationships/customXml" Target="../ink/ink57.xml"/><Relationship Id="rId43" Type="http://schemas.openxmlformats.org/officeDocument/2006/relationships/image" Target="../media/image31.emf"/><Relationship Id="rId48" Type="http://schemas.openxmlformats.org/officeDocument/2006/relationships/customXml" Target="../ink/ink63.xml"/><Relationship Id="rId56" Type="http://schemas.openxmlformats.org/officeDocument/2006/relationships/customXml" Target="../ink/ink67.xml"/><Relationship Id="rId69" Type="http://schemas.openxmlformats.org/officeDocument/2006/relationships/customXml" Target="../ink/ink70.xml"/><Relationship Id="rId77" Type="http://schemas.openxmlformats.org/officeDocument/2006/relationships/customXml" Target="../ink/ink74.xml"/><Relationship Id="rId8" Type="http://schemas.openxmlformats.org/officeDocument/2006/relationships/image" Target="../media/image13.emf"/><Relationship Id="rId51" Type="http://schemas.openxmlformats.org/officeDocument/2006/relationships/image" Target="../media/image35.emf"/><Relationship Id="rId72" Type="http://schemas.openxmlformats.org/officeDocument/2006/relationships/image" Target="../media/image55.emf"/><Relationship Id="rId80" Type="http://schemas.openxmlformats.org/officeDocument/2006/relationships/image" Target="../media/image59.emf"/><Relationship Id="rId85" Type="http://schemas.openxmlformats.org/officeDocument/2006/relationships/customXml" Target="../ink/ink78.xml"/><Relationship Id="rId3" Type="http://schemas.openxmlformats.org/officeDocument/2006/relationships/customXml" Target="../ink/ink41.xml"/><Relationship Id="rId12" Type="http://schemas.openxmlformats.org/officeDocument/2006/relationships/image" Target="../media/image15.emf"/><Relationship Id="rId17" Type="http://schemas.openxmlformats.org/officeDocument/2006/relationships/customXml" Target="../ink/ink48.xml"/><Relationship Id="rId25" Type="http://schemas.openxmlformats.org/officeDocument/2006/relationships/customXml" Target="../ink/ink52.xml"/><Relationship Id="rId33" Type="http://schemas.openxmlformats.org/officeDocument/2006/relationships/customXml" Target="../ink/ink56.xml"/><Relationship Id="rId38" Type="http://schemas.openxmlformats.org/officeDocument/2006/relationships/image" Target="../media/image28.emf"/><Relationship Id="rId46" Type="http://schemas.openxmlformats.org/officeDocument/2006/relationships/customXml" Target="../ink/ink62.xml"/><Relationship Id="rId59" Type="http://schemas.openxmlformats.org/officeDocument/2006/relationships/image" Target="../media/image39.emf"/><Relationship Id="rId67" Type="http://schemas.openxmlformats.org/officeDocument/2006/relationships/customXml" Target="../ink/ink69.xml"/><Relationship Id="rId20" Type="http://schemas.openxmlformats.org/officeDocument/2006/relationships/image" Target="../media/image19.emf"/><Relationship Id="rId41" Type="http://schemas.openxmlformats.org/officeDocument/2006/relationships/customXml" Target="../ink/ink60.xml"/><Relationship Id="rId54" Type="http://schemas.openxmlformats.org/officeDocument/2006/relationships/customXml" Target="../ink/ink66.xml"/><Relationship Id="rId70" Type="http://schemas.openxmlformats.org/officeDocument/2006/relationships/image" Target="../media/image54.emf"/><Relationship Id="rId75" Type="http://schemas.openxmlformats.org/officeDocument/2006/relationships/customXml" Target="../ink/ink73.xml"/><Relationship Id="rId83" Type="http://schemas.openxmlformats.org/officeDocument/2006/relationships/customXml" Target="../ink/ink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5" Type="http://schemas.openxmlformats.org/officeDocument/2006/relationships/customXml" Target="../ink/ink47.xml"/><Relationship Id="rId23" Type="http://schemas.openxmlformats.org/officeDocument/2006/relationships/customXml" Target="../ink/ink51.xml"/><Relationship Id="rId28" Type="http://schemas.openxmlformats.org/officeDocument/2006/relationships/image" Target="../media/image23.emf"/><Relationship Id="rId36" Type="http://schemas.openxmlformats.org/officeDocument/2006/relationships/image" Target="../media/image270.emf"/><Relationship Id="rId49" Type="http://schemas.openxmlformats.org/officeDocument/2006/relationships/image" Target="../media/image34.emf"/><Relationship Id="rId57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emf"/><Relationship Id="rId18" Type="http://schemas.openxmlformats.org/officeDocument/2006/relationships/customXml" Target="../ink/ink87.xml"/><Relationship Id="rId26" Type="http://schemas.openxmlformats.org/officeDocument/2006/relationships/customXml" Target="../ink/ink91.xml"/><Relationship Id="rId39" Type="http://schemas.openxmlformats.org/officeDocument/2006/relationships/image" Target="../media/image29.emf"/><Relationship Id="rId21" Type="http://schemas.openxmlformats.org/officeDocument/2006/relationships/image" Target="../media/image20.emf"/><Relationship Id="rId34" Type="http://schemas.openxmlformats.org/officeDocument/2006/relationships/customXml" Target="../ink/ink95.xml"/><Relationship Id="rId47" Type="http://schemas.openxmlformats.org/officeDocument/2006/relationships/image" Target="../media/image33.emf"/><Relationship Id="rId50" Type="http://schemas.openxmlformats.org/officeDocument/2006/relationships/customXml" Target="../ink/ink102.xml"/><Relationship Id="rId55" Type="http://schemas.openxmlformats.org/officeDocument/2006/relationships/image" Target="../media/image37.emf"/><Relationship Id="rId63" Type="http://schemas.openxmlformats.org/officeDocument/2006/relationships/image" Target="../media/image42.emf"/><Relationship Id="rId68" Type="http://schemas.openxmlformats.org/officeDocument/2006/relationships/customXml" Target="../ink/ink111.xml"/><Relationship Id="rId76" Type="http://schemas.openxmlformats.org/officeDocument/2006/relationships/customXml" Target="../ink/ink115.xml"/><Relationship Id="rId84" Type="http://schemas.openxmlformats.org/officeDocument/2006/relationships/customXml" Target="../ink/ink119.xml"/><Relationship Id="rId7" Type="http://schemas.openxmlformats.org/officeDocument/2006/relationships/image" Target="../media/image13.emf"/><Relationship Id="rId71" Type="http://schemas.openxmlformats.org/officeDocument/2006/relationships/image" Target="../media/image621.emf"/><Relationship Id="rId2" Type="http://schemas.openxmlformats.org/officeDocument/2006/relationships/customXml" Target="../ink/ink79.xml"/><Relationship Id="rId16" Type="http://schemas.openxmlformats.org/officeDocument/2006/relationships/customXml" Target="../ink/ink86.xml"/><Relationship Id="rId29" Type="http://schemas.openxmlformats.org/officeDocument/2006/relationships/image" Target="../media/image24.emf"/><Relationship Id="rId11" Type="http://schemas.openxmlformats.org/officeDocument/2006/relationships/image" Target="../media/image15.emf"/><Relationship Id="rId24" Type="http://schemas.openxmlformats.org/officeDocument/2006/relationships/customXml" Target="../ink/ink90.xml"/><Relationship Id="rId32" Type="http://schemas.openxmlformats.org/officeDocument/2006/relationships/customXml" Target="../ink/ink94.xml"/><Relationship Id="rId37" Type="http://schemas.openxmlformats.org/officeDocument/2006/relationships/image" Target="../media/image28.emf"/><Relationship Id="rId40" Type="http://schemas.openxmlformats.org/officeDocument/2006/relationships/customXml" Target="../ink/ink98.xml"/><Relationship Id="rId45" Type="http://schemas.openxmlformats.org/officeDocument/2006/relationships/image" Target="../media/image440.emf"/><Relationship Id="rId53" Type="http://schemas.openxmlformats.org/officeDocument/2006/relationships/image" Target="../media/image36.emf"/><Relationship Id="rId58" Type="http://schemas.openxmlformats.org/officeDocument/2006/relationships/customXml" Target="../ink/ink106.xml"/><Relationship Id="rId66" Type="http://schemas.openxmlformats.org/officeDocument/2006/relationships/customXml" Target="../ink/ink110.xml"/><Relationship Id="rId74" Type="http://schemas.openxmlformats.org/officeDocument/2006/relationships/customXml" Target="../ink/ink114.xml"/><Relationship Id="rId79" Type="http://schemas.openxmlformats.org/officeDocument/2006/relationships/image" Target="../media/image66.emf"/><Relationship Id="rId5" Type="http://schemas.openxmlformats.org/officeDocument/2006/relationships/image" Target="../media/image12.emf"/><Relationship Id="rId61" Type="http://schemas.openxmlformats.org/officeDocument/2006/relationships/image" Target="../media/image41.emf"/><Relationship Id="rId82" Type="http://schemas.openxmlformats.org/officeDocument/2006/relationships/customXml" Target="../ink/ink118.xml"/><Relationship Id="rId10" Type="http://schemas.openxmlformats.org/officeDocument/2006/relationships/customXml" Target="../ink/ink83.xml"/><Relationship Id="rId19" Type="http://schemas.openxmlformats.org/officeDocument/2006/relationships/image" Target="../media/image19.emf"/><Relationship Id="rId31" Type="http://schemas.openxmlformats.org/officeDocument/2006/relationships/image" Target="../media/image25.emf"/><Relationship Id="rId44" Type="http://schemas.openxmlformats.org/officeDocument/2006/relationships/customXml" Target="../ink/ink99.xml"/><Relationship Id="rId52" Type="http://schemas.openxmlformats.org/officeDocument/2006/relationships/customXml" Target="../ink/ink103.xml"/><Relationship Id="rId60" Type="http://schemas.openxmlformats.org/officeDocument/2006/relationships/customXml" Target="../ink/ink107.xml"/><Relationship Id="rId65" Type="http://schemas.openxmlformats.org/officeDocument/2006/relationships/image" Target="../media/image591.emf"/><Relationship Id="rId73" Type="http://schemas.openxmlformats.org/officeDocument/2006/relationships/image" Target="../media/image63.emf"/><Relationship Id="rId78" Type="http://schemas.openxmlformats.org/officeDocument/2006/relationships/customXml" Target="../ink/ink116.xml"/><Relationship Id="rId81" Type="http://schemas.openxmlformats.org/officeDocument/2006/relationships/image" Target="../media/image67.emf"/><Relationship Id="rId4" Type="http://schemas.openxmlformats.org/officeDocument/2006/relationships/customXml" Target="../ink/ink80.xml"/><Relationship Id="rId9" Type="http://schemas.openxmlformats.org/officeDocument/2006/relationships/image" Target="../media/image14.emf"/><Relationship Id="rId14" Type="http://schemas.openxmlformats.org/officeDocument/2006/relationships/customXml" Target="../ink/ink85.xml"/><Relationship Id="rId22" Type="http://schemas.openxmlformats.org/officeDocument/2006/relationships/customXml" Target="../ink/ink89.xml"/><Relationship Id="rId27" Type="http://schemas.openxmlformats.org/officeDocument/2006/relationships/image" Target="../media/image23.emf"/><Relationship Id="rId30" Type="http://schemas.openxmlformats.org/officeDocument/2006/relationships/customXml" Target="../ink/ink93.xml"/><Relationship Id="rId35" Type="http://schemas.openxmlformats.org/officeDocument/2006/relationships/image" Target="../media/image460.emf"/><Relationship Id="rId43" Type="http://schemas.openxmlformats.org/officeDocument/2006/relationships/image" Target="../media/image31.emf"/><Relationship Id="rId48" Type="http://schemas.openxmlformats.org/officeDocument/2006/relationships/customXml" Target="../ink/ink101.xml"/><Relationship Id="rId56" Type="http://schemas.openxmlformats.org/officeDocument/2006/relationships/customXml" Target="../ink/ink105.xml"/><Relationship Id="rId64" Type="http://schemas.openxmlformats.org/officeDocument/2006/relationships/customXml" Target="../ink/ink109.xml"/><Relationship Id="rId69" Type="http://schemas.openxmlformats.org/officeDocument/2006/relationships/image" Target="../media/image611.emf"/><Relationship Id="rId77" Type="http://schemas.openxmlformats.org/officeDocument/2006/relationships/image" Target="../media/image65.emf"/><Relationship Id="rId8" Type="http://schemas.openxmlformats.org/officeDocument/2006/relationships/customXml" Target="../ink/ink82.xml"/><Relationship Id="rId51" Type="http://schemas.openxmlformats.org/officeDocument/2006/relationships/image" Target="../media/image35.emf"/><Relationship Id="rId72" Type="http://schemas.openxmlformats.org/officeDocument/2006/relationships/customXml" Target="../ink/ink113.xml"/><Relationship Id="rId80" Type="http://schemas.openxmlformats.org/officeDocument/2006/relationships/customXml" Target="../ink/ink117.xml"/><Relationship Id="rId85" Type="http://schemas.openxmlformats.org/officeDocument/2006/relationships/image" Target="../media/image69.emf"/><Relationship Id="rId3" Type="http://schemas.openxmlformats.org/officeDocument/2006/relationships/image" Target="../media/image11.emf"/><Relationship Id="rId12" Type="http://schemas.openxmlformats.org/officeDocument/2006/relationships/customXml" Target="../ink/ink84.xml"/><Relationship Id="rId17" Type="http://schemas.openxmlformats.org/officeDocument/2006/relationships/image" Target="../media/image18.emf"/><Relationship Id="rId25" Type="http://schemas.openxmlformats.org/officeDocument/2006/relationships/image" Target="../media/image22.emf"/><Relationship Id="rId33" Type="http://schemas.openxmlformats.org/officeDocument/2006/relationships/image" Target="../media/image26.emf"/><Relationship Id="rId38" Type="http://schemas.openxmlformats.org/officeDocument/2006/relationships/customXml" Target="../ink/ink97.xml"/><Relationship Id="rId46" Type="http://schemas.openxmlformats.org/officeDocument/2006/relationships/customXml" Target="../ink/ink100.xml"/><Relationship Id="rId59" Type="http://schemas.openxmlformats.org/officeDocument/2006/relationships/image" Target="../media/image39.emf"/><Relationship Id="rId67" Type="http://schemas.openxmlformats.org/officeDocument/2006/relationships/image" Target="../media/image601.emf"/><Relationship Id="rId20" Type="http://schemas.openxmlformats.org/officeDocument/2006/relationships/customXml" Target="../ink/ink88.xml"/><Relationship Id="rId54" Type="http://schemas.openxmlformats.org/officeDocument/2006/relationships/customXml" Target="../ink/ink104.xml"/><Relationship Id="rId62" Type="http://schemas.openxmlformats.org/officeDocument/2006/relationships/customXml" Target="../ink/ink108.xml"/><Relationship Id="rId70" Type="http://schemas.openxmlformats.org/officeDocument/2006/relationships/customXml" Target="../ink/ink112.xml"/><Relationship Id="rId75" Type="http://schemas.openxmlformats.org/officeDocument/2006/relationships/image" Target="../media/image64.emf"/><Relationship Id="rId83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1.xml"/><Relationship Id="rId15" Type="http://schemas.openxmlformats.org/officeDocument/2006/relationships/image" Target="../media/image17.emf"/><Relationship Id="rId23" Type="http://schemas.openxmlformats.org/officeDocument/2006/relationships/image" Target="../media/image21.emf"/><Relationship Id="rId28" Type="http://schemas.openxmlformats.org/officeDocument/2006/relationships/customXml" Target="../ink/ink92.xml"/><Relationship Id="rId36" Type="http://schemas.openxmlformats.org/officeDocument/2006/relationships/customXml" Target="../ink/ink96.xml"/><Relationship Id="rId49" Type="http://schemas.openxmlformats.org/officeDocument/2006/relationships/image" Target="../media/image34.emf"/><Relationship Id="rId57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0.emf"/><Relationship Id="rId18" Type="http://schemas.openxmlformats.org/officeDocument/2006/relationships/customXml" Target="../ink/ink128.xml"/><Relationship Id="rId26" Type="http://schemas.openxmlformats.org/officeDocument/2006/relationships/customXml" Target="../ink/ink132.xml"/><Relationship Id="rId39" Type="http://schemas.openxmlformats.org/officeDocument/2006/relationships/image" Target="../media/image650.emf"/><Relationship Id="rId21" Type="http://schemas.openxmlformats.org/officeDocument/2006/relationships/image" Target="../media/image570.emf"/><Relationship Id="rId34" Type="http://schemas.openxmlformats.org/officeDocument/2006/relationships/customXml" Target="../ink/ink136.xml"/><Relationship Id="rId42" Type="http://schemas.openxmlformats.org/officeDocument/2006/relationships/customXml" Target="../ink/ink140.xml"/><Relationship Id="rId47" Type="http://schemas.openxmlformats.org/officeDocument/2006/relationships/image" Target="../media/image680.emf"/><Relationship Id="rId50" Type="http://schemas.openxmlformats.org/officeDocument/2006/relationships/customXml" Target="../ink/ink144.xml"/><Relationship Id="rId55" Type="http://schemas.openxmlformats.org/officeDocument/2006/relationships/image" Target="../media/image72.emf"/><Relationship Id="rId63" Type="http://schemas.openxmlformats.org/officeDocument/2006/relationships/image" Target="../media/image42.emf"/><Relationship Id="rId7" Type="http://schemas.openxmlformats.org/officeDocument/2006/relationships/image" Target="../media/image500.emf"/><Relationship Id="rId2" Type="http://schemas.openxmlformats.org/officeDocument/2006/relationships/customXml" Target="../ink/ink120.xml"/><Relationship Id="rId16" Type="http://schemas.openxmlformats.org/officeDocument/2006/relationships/customXml" Target="../ink/ink127.xml"/><Relationship Id="rId20" Type="http://schemas.openxmlformats.org/officeDocument/2006/relationships/customXml" Target="../ink/ink129.xml"/><Relationship Id="rId29" Type="http://schemas.openxmlformats.org/officeDocument/2006/relationships/image" Target="../media/image610.emf"/><Relationship Id="rId41" Type="http://schemas.openxmlformats.org/officeDocument/2006/relationships/image" Target="../media/image660.emf"/><Relationship Id="rId54" Type="http://schemas.openxmlformats.org/officeDocument/2006/relationships/customXml" Target="../ink/ink146.xml"/><Relationship Id="rId62" Type="http://schemas.openxmlformats.org/officeDocument/2006/relationships/customXml" Target="../ink/ink15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2.xml"/><Relationship Id="rId11" Type="http://schemas.openxmlformats.org/officeDocument/2006/relationships/image" Target="../media/image520.emf"/><Relationship Id="rId24" Type="http://schemas.openxmlformats.org/officeDocument/2006/relationships/customXml" Target="../ink/ink131.xml"/><Relationship Id="rId32" Type="http://schemas.openxmlformats.org/officeDocument/2006/relationships/customXml" Target="../ink/ink135.xml"/><Relationship Id="rId37" Type="http://schemas.openxmlformats.org/officeDocument/2006/relationships/image" Target="../media/image640.emf"/><Relationship Id="rId40" Type="http://schemas.openxmlformats.org/officeDocument/2006/relationships/customXml" Target="../ink/ink139.xml"/><Relationship Id="rId45" Type="http://schemas.openxmlformats.org/officeDocument/2006/relationships/image" Target="../media/image440.emf"/><Relationship Id="rId53" Type="http://schemas.openxmlformats.org/officeDocument/2006/relationships/image" Target="../media/image71.emf"/><Relationship Id="rId58" Type="http://schemas.openxmlformats.org/officeDocument/2006/relationships/customXml" Target="../ink/ink148.xml"/><Relationship Id="rId5" Type="http://schemas.openxmlformats.org/officeDocument/2006/relationships/image" Target="../media/image490.emf"/><Relationship Id="rId15" Type="http://schemas.openxmlformats.org/officeDocument/2006/relationships/image" Target="../media/image540.emf"/><Relationship Id="rId23" Type="http://schemas.openxmlformats.org/officeDocument/2006/relationships/image" Target="../media/image580.emf"/><Relationship Id="rId28" Type="http://schemas.openxmlformats.org/officeDocument/2006/relationships/customXml" Target="../ink/ink133.xml"/><Relationship Id="rId36" Type="http://schemas.openxmlformats.org/officeDocument/2006/relationships/customXml" Target="../ink/ink137.xml"/><Relationship Id="rId49" Type="http://schemas.openxmlformats.org/officeDocument/2006/relationships/image" Target="../media/image690.emf"/><Relationship Id="rId57" Type="http://schemas.openxmlformats.org/officeDocument/2006/relationships/image" Target="../media/image38.emf"/><Relationship Id="rId61" Type="http://schemas.openxmlformats.org/officeDocument/2006/relationships/image" Target="../media/image41.emf"/><Relationship Id="rId10" Type="http://schemas.openxmlformats.org/officeDocument/2006/relationships/customXml" Target="../ink/ink124.xml"/><Relationship Id="rId19" Type="http://schemas.openxmlformats.org/officeDocument/2006/relationships/image" Target="../media/image560.emf"/><Relationship Id="rId31" Type="http://schemas.openxmlformats.org/officeDocument/2006/relationships/image" Target="../media/image620.emf"/><Relationship Id="rId44" Type="http://schemas.openxmlformats.org/officeDocument/2006/relationships/customXml" Target="../ink/ink141.xml"/><Relationship Id="rId52" Type="http://schemas.openxmlformats.org/officeDocument/2006/relationships/customXml" Target="../ink/ink145.xml"/><Relationship Id="rId60" Type="http://schemas.openxmlformats.org/officeDocument/2006/relationships/customXml" Target="../ink/ink149.xml"/><Relationship Id="rId65" Type="http://schemas.openxmlformats.org/officeDocument/2006/relationships/image" Target="../media/image43.emf"/><Relationship Id="rId4" Type="http://schemas.openxmlformats.org/officeDocument/2006/relationships/customXml" Target="../ink/ink121.xml"/><Relationship Id="rId9" Type="http://schemas.openxmlformats.org/officeDocument/2006/relationships/image" Target="../media/image510.emf"/><Relationship Id="rId14" Type="http://schemas.openxmlformats.org/officeDocument/2006/relationships/customXml" Target="../ink/ink126.xml"/><Relationship Id="rId22" Type="http://schemas.openxmlformats.org/officeDocument/2006/relationships/customXml" Target="../ink/ink130.xml"/><Relationship Id="rId27" Type="http://schemas.openxmlformats.org/officeDocument/2006/relationships/image" Target="../media/image600.emf"/><Relationship Id="rId30" Type="http://schemas.openxmlformats.org/officeDocument/2006/relationships/customXml" Target="../ink/ink134.xml"/><Relationship Id="rId35" Type="http://schemas.openxmlformats.org/officeDocument/2006/relationships/image" Target="../media/image460.emf"/><Relationship Id="rId43" Type="http://schemas.openxmlformats.org/officeDocument/2006/relationships/image" Target="../media/image670.emf"/><Relationship Id="rId48" Type="http://schemas.openxmlformats.org/officeDocument/2006/relationships/customXml" Target="../ink/ink143.xml"/><Relationship Id="rId56" Type="http://schemas.openxmlformats.org/officeDocument/2006/relationships/customXml" Target="../ink/ink147.xml"/><Relationship Id="rId64" Type="http://schemas.openxmlformats.org/officeDocument/2006/relationships/customXml" Target="../ink/ink151.xml"/><Relationship Id="rId8" Type="http://schemas.openxmlformats.org/officeDocument/2006/relationships/customXml" Target="../ink/ink123.xml"/><Relationship Id="rId51" Type="http://schemas.openxmlformats.org/officeDocument/2006/relationships/image" Target="../media/image70.emf"/><Relationship Id="rId3" Type="http://schemas.openxmlformats.org/officeDocument/2006/relationships/image" Target="../media/image480.emf"/><Relationship Id="rId12" Type="http://schemas.openxmlformats.org/officeDocument/2006/relationships/customXml" Target="../ink/ink125.xml"/><Relationship Id="rId17" Type="http://schemas.openxmlformats.org/officeDocument/2006/relationships/image" Target="../media/image550.emf"/><Relationship Id="rId25" Type="http://schemas.openxmlformats.org/officeDocument/2006/relationships/image" Target="../media/image590.emf"/><Relationship Id="rId33" Type="http://schemas.openxmlformats.org/officeDocument/2006/relationships/image" Target="../media/image630.emf"/><Relationship Id="rId38" Type="http://schemas.openxmlformats.org/officeDocument/2006/relationships/customXml" Target="../ink/ink138.xml"/><Relationship Id="rId46" Type="http://schemas.openxmlformats.org/officeDocument/2006/relationships/customXml" Target="../ink/ink142.xml"/><Relationship Id="rId59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customXml" Target="../ink/ink152.xml"/><Relationship Id="rId7" Type="http://schemas.openxmlformats.org/officeDocument/2006/relationships/customXml" Target="../ink/ink154.xml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customXml" Target="../ink/ink156.xml"/><Relationship Id="rId5" Type="http://schemas.openxmlformats.org/officeDocument/2006/relationships/customXml" Target="../ink/ink153.xml"/><Relationship Id="rId10" Type="http://schemas.openxmlformats.org/officeDocument/2006/relationships/image" Target="../media/image77.emf"/><Relationship Id="rId4" Type="http://schemas.openxmlformats.org/officeDocument/2006/relationships/image" Target="../media/image74.emf"/><Relationship Id="rId9" Type="http://schemas.openxmlformats.org/officeDocument/2006/relationships/customXml" Target="../ink/ink1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49263"/>
            <a:ext cx="7024687" cy="9731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i="1" dirty="0" smtClean="0">
                <a:solidFill>
                  <a:srgbClr val="685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b="1" i="1" dirty="0" smtClean="0">
                <a:solidFill>
                  <a:srgbClr val="685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DYNAMICGRAPH ALGORITHMS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39181" y="2348880"/>
            <a:ext cx="4465637" cy="2041525"/>
          </a:xfrm>
        </p:spPr>
        <p:txBody>
          <a:bodyPr rtlCol="0">
            <a:normAutofit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>
                <a:solidFill>
                  <a:srgbClr val="94C600"/>
                </a:solidFill>
                <a:ea typeface="+mn-ea"/>
              </a:rPr>
              <a:t>V</a:t>
            </a:r>
            <a:r>
              <a:rPr lang="en-US" dirty="0" smtClean="0">
                <a:solidFill>
                  <a:srgbClr val="94C600"/>
                </a:solidFill>
                <a:ea typeface="+mn-ea"/>
              </a:rPr>
              <a:t>alerie King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rgbClr val="94C600"/>
                </a:solidFill>
                <a:ea typeface="+mn-ea"/>
              </a:rPr>
              <a:t>University of Victoria,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rgbClr val="94C600"/>
                </a:solidFill>
                <a:ea typeface="+mn-ea"/>
              </a:rPr>
              <a:t>Vancouver Island, 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rgbClr val="94C600"/>
                </a:solidFill>
                <a:ea typeface="+mn-ea"/>
              </a:rPr>
              <a:t>Canada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4572000" y="0"/>
            <a:ext cx="1409700" cy="58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200" dirty="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38" y="360915"/>
            <a:ext cx="8478436" cy="6358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3131840" y="1954087"/>
            <a:ext cx="4214615" cy="461665"/>
          </a:xfrm>
          <a:prstGeom prst="rect">
            <a:avLst/>
          </a:prstGeom>
          <a:solidFill>
            <a:schemeClr val="bg2">
              <a:lumMod val="40000"/>
              <a:lumOff val="60000"/>
              <a:alpha val="43137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Dynamic Graph Algorithms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11188" y="2852738"/>
            <a:ext cx="6624637" cy="316865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anose="020B0604020202020204" pitchFamily="34" charset="0"/>
              </a:rPr>
              <a:t>Monika and I go on to collaborate: </a:t>
            </a:r>
            <a:br>
              <a:rPr lang="en-US" sz="2800" dirty="0" smtClean="0">
                <a:latin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</a:rPr>
              <a:t>I have a two year old and can barely stay awake; She works like crazy.</a:t>
            </a:r>
            <a:br>
              <a:rPr lang="en-US" sz="2800" dirty="0" smtClean="0">
                <a:latin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</a:rPr>
              <a:t>She becomes head of research at Google. I lose a collaborator….</a:t>
            </a:r>
          </a:p>
        </p:txBody>
      </p:sp>
      <p:pic>
        <p:nvPicPr>
          <p:cNvPr id="235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4813"/>
            <a:ext cx="18002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9939338" y="1905000"/>
            <a:ext cx="51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chemeClr val="accent2"/>
                </a:solidFill>
                <a:latin typeface="Wingdings" panose="05000000000000000000" pitchFamily="2" charset="2"/>
              </a:rPr>
              <a:t></a:t>
            </a: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7" name="Picture 10" descr="Mme_Henzin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3375"/>
            <a:ext cx="168116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468313" y="1052513"/>
            <a:ext cx="8135937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b="1" dirty="0" err="1">
                <a:solidFill>
                  <a:srgbClr val="74A510"/>
                </a:solidFill>
                <a:latin typeface="Century Gothic" charset="0"/>
              </a:rPr>
              <a:t>Reconnect</a:t>
            </a:r>
            <a:r>
              <a:rPr lang="fr-FR" b="1" dirty="0">
                <a:solidFill>
                  <a:srgbClr val="74A510"/>
                </a:solidFill>
                <a:latin typeface="Century Gothic" charset="0"/>
              </a:rPr>
              <a:t>(A, k) </a:t>
            </a:r>
          </a:p>
          <a:p>
            <a:endParaRPr lang="fr-FR" dirty="0">
              <a:solidFill>
                <a:srgbClr val="74A510"/>
              </a:solidFill>
              <a:latin typeface="Century Gothic" charset="0"/>
            </a:endParaRP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e = {</a:t>
            </a:r>
            <a:r>
              <a:rPr lang="en-US" sz="2000" dirty="0" err="1">
                <a:solidFill>
                  <a:srgbClr val="74A510"/>
                </a:solidFill>
                <a:latin typeface="Century Gothic" charset="0"/>
              </a:rPr>
              <a:t>v,w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} 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  <a:sym typeface="Wingdings" charset="0"/>
              </a:rPr>
              <a:t>Query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(</a:t>
            </a:r>
            <a:r>
              <a:rPr lang="en-US" sz="2000" dirty="0" err="1">
                <a:solidFill>
                  <a:srgbClr val="74A510"/>
                </a:solidFill>
                <a:latin typeface="Century Gothic" charset="0"/>
              </a:rPr>
              <a:t>A,k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) (assume that v is the</a:t>
            </a: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                                         endpoint of e in A)</a:t>
            </a:r>
          </a:p>
          <a:p>
            <a:r>
              <a:rPr lang="en-US" sz="2000" b="1" dirty="0">
                <a:solidFill>
                  <a:srgbClr val="74A510"/>
                </a:solidFill>
                <a:latin typeface="Century Gothic" charset="0"/>
              </a:rPr>
              <a:t> if 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e = null then mark A as maximal</a:t>
            </a:r>
          </a:p>
          <a:p>
            <a:endParaRPr lang="en-US" sz="2000" b="1" dirty="0">
              <a:solidFill>
                <a:srgbClr val="74A510"/>
              </a:solidFill>
              <a:latin typeface="Century Gothic" charset="0"/>
            </a:endParaRPr>
          </a:p>
          <a:p>
            <a:r>
              <a:rPr lang="en-US" sz="2000" b="1" dirty="0">
                <a:solidFill>
                  <a:srgbClr val="74A510"/>
                </a:solidFill>
                <a:latin typeface="Century Gothic" charset="0"/>
              </a:rPr>
              <a:t>e</a:t>
            </a:r>
            <a:r>
              <a:rPr lang="hu-HU" sz="2000" b="1" dirty="0">
                <a:solidFill>
                  <a:srgbClr val="74A510"/>
                </a:solidFill>
                <a:latin typeface="Century Gothic" charset="0"/>
              </a:rPr>
              <a:t>lse </a:t>
            </a:r>
            <a:r>
              <a:rPr lang="hu-HU" sz="2000" dirty="0">
                <a:solidFill>
                  <a:srgbClr val="74A510"/>
                </a:solidFill>
                <a:latin typeface="Century Gothic" charset="0"/>
              </a:rPr>
              <a:t>{remove higher edge from F to break cycle}</a:t>
            </a: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  </a:t>
            </a:r>
            <a:r>
              <a:rPr lang="en-US" sz="2000" b="1" dirty="0">
                <a:solidFill>
                  <a:srgbClr val="74A510"/>
                </a:solidFill>
                <a:latin typeface="Century Gothic" charset="0"/>
              </a:rPr>
              <a:t> </a:t>
            </a:r>
          </a:p>
          <a:p>
            <a:r>
              <a:rPr lang="en-US" sz="2000" b="1" dirty="0">
                <a:solidFill>
                  <a:srgbClr val="74A510"/>
                </a:solidFill>
                <a:latin typeface="Century Gothic" charset="0"/>
              </a:rPr>
              <a:t>    if 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there is a path from v to w in </a:t>
            </a:r>
            <a:r>
              <a:rPr lang="en-US" sz="2000" dirty="0" err="1">
                <a:solidFill>
                  <a:srgbClr val="74A510"/>
                </a:solidFill>
                <a:latin typeface="Century Gothic" charset="0"/>
              </a:rPr>
              <a:t>F</a:t>
            </a:r>
            <a:r>
              <a:rPr lang="en-US" sz="2000" baseline="-25000" dirty="0" err="1">
                <a:solidFill>
                  <a:srgbClr val="74A510"/>
                </a:solidFill>
                <a:latin typeface="Century Gothic" charset="0"/>
              </a:rPr>
              <a:t>top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</a:t>
            </a:r>
            <a:r>
              <a:rPr lang="en-US" sz="2000" b="1" dirty="0">
                <a:solidFill>
                  <a:srgbClr val="74A510"/>
                </a:solidFill>
                <a:latin typeface="Century Gothic" charset="0"/>
              </a:rPr>
              <a:t>then do</a:t>
            </a: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         e’</a:t>
            </a:r>
            <a:r>
              <a:rPr lang="en-US" altLang="ja-JP" sz="2000" dirty="0">
                <a:solidFill>
                  <a:srgbClr val="74A510"/>
                </a:solidFill>
                <a:latin typeface="Century Gothic" charset="0"/>
                <a:sym typeface="Wingdings" charset="0"/>
              </a:rPr>
              <a:t></a:t>
            </a:r>
            <a:r>
              <a:rPr lang="en-US" altLang="ja-JP" sz="2000" dirty="0">
                <a:solidFill>
                  <a:srgbClr val="74A510"/>
                </a:solidFill>
                <a:latin typeface="Century Gothic" charset="0"/>
              </a:rPr>
              <a:t>   maximum tier edge on the path</a:t>
            </a: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                                                  between v and w.</a:t>
            </a: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        Remove e’ from all F</a:t>
            </a:r>
            <a:r>
              <a:rPr lang="en-US" sz="2000" baseline="-25000" dirty="0">
                <a:solidFill>
                  <a:srgbClr val="74A510"/>
                </a:solidFill>
                <a:latin typeface="Century Gothic" charset="0"/>
              </a:rPr>
              <a:t>i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that contain it</a:t>
            </a:r>
          </a:p>
          <a:p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         Add e to </a:t>
            </a:r>
            <a:r>
              <a:rPr lang="en-US" sz="2000" dirty="0" err="1">
                <a:solidFill>
                  <a:srgbClr val="74A510"/>
                </a:solidFill>
                <a:latin typeface="Century Gothic" charset="0"/>
              </a:rPr>
              <a:t>F</a:t>
            </a:r>
            <a:r>
              <a:rPr lang="en-US" sz="2000" baseline="-25000" dirty="0" err="1">
                <a:solidFill>
                  <a:srgbClr val="74A510"/>
                </a:solidFill>
                <a:latin typeface="Century Gothic" charset="0"/>
              </a:rPr>
              <a:t>k</a:t>
            </a:r>
            <a:r>
              <a:rPr lang="en-US" sz="2000" baseline="-25000" dirty="0">
                <a:solidFill>
                  <a:srgbClr val="74A510"/>
                </a:solidFill>
                <a:latin typeface="Century Gothic" charset="0"/>
              </a:rPr>
              <a:t>’</a:t>
            </a:r>
            <a:r>
              <a:rPr lang="en-US" altLang="ja-JP" sz="2000" dirty="0">
                <a:solidFill>
                  <a:srgbClr val="74A510"/>
                </a:solidFill>
                <a:latin typeface="Century Gothic" charset="0"/>
              </a:rPr>
              <a:t> for all k</a:t>
            </a:r>
            <a:r>
              <a:rPr lang="en-US" sz="2000" dirty="0">
                <a:solidFill>
                  <a:srgbClr val="74A510"/>
                </a:solidFill>
                <a:latin typeface="Century Gothic" charset="0"/>
              </a:rPr>
              <a:t>’</a:t>
            </a:r>
            <a:r>
              <a:rPr lang="en-US" altLang="ja-JP" sz="2000" dirty="0">
                <a:solidFill>
                  <a:srgbClr val="74A510"/>
                </a:solidFill>
                <a:latin typeface="Century Gothic" charset="0"/>
              </a:rPr>
              <a:t> &gt; k</a:t>
            </a:r>
          </a:p>
          <a:p>
            <a:endParaRPr lang="fr-FR" dirty="0">
              <a:solidFill>
                <a:srgbClr val="74A510"/>
              </a:solidFill>
              <a:latin typeface="Century Gothic" charset="0"/>
            </a:endParaRPr>
          </a:p>
        </p:txBody>
      </p:sp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5575"/>
          </a:xfrm>
        </p:spPr>
        <p:txBody>
          <a:bodyPr/>
          <a:lstStyle/>
          <a:p>
            <a:endParaRPr lang="en-US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7916862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To implement: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74A510"/>
                </a:solidFill>
                <a:latin typeface="+mn-lt"/>
              </a:rPr>
              <a:t>“if </a:t>
            </a:r>
            <a:r>
              <a:rPr lang="en-US" sz="2800" dirty="0">
                <a:solidFill>
                  <a:srgbClr val="74A510"/>
                </a:solidFill>
                <a:latin typeface="+mn-lt"/>
              </a:rPr>
              <a:t>there is a path from v to w in </a:t>
            </a:r>
            <a:r>
              <a:rPr lang="en-US" sz="2800" dirty="0" err="1">
                <a:solidFill>
                  <a:srgbClr val="74A510"/>
                </a:solidFill>
                <a:latin typeface="+mn-lt"/>
              </a:rPr>
              <a:t>F</a:t>
            </a:r>
            <a:r>
              <a:rPr lang="en-US" sz="2800" baseline="-25000" dirty="0" err="1">
                <a:solidFill>
                  <a:srgbClr val="74A510"/>
                </a:solidFill>
                <a:latin typeface="+mn-lt"/>
              </a:rPr>
              <a:t>top</a:t>
            </a:r>
            <a:r>
              <a:rPr lang="en-US" sz="2800" dirty="0">
                <a:solidFill>
                  <a:srgbClr val="74A510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74A510"/>
                </a:solidFill>
                <a:latin typeface="+mn-lt"/>
              </a:rPr>
              <a:t>then do</a:t>
            </a:r>
          </a:p>
          <a:p>
            <a:pPr>
              <a:defRPr/>
            </a:pPr>
            <a:r>
              <a:rPr lang="en-US" sz="2800" dirty="0">
                <a:solidFill>
                  <a:srgbClr val="74A510"/>
                </a:solidFill>
                <a:latin typeface="+mn-lt"/>
              </a:rPr>
              <a:t>          e’</a:t>
            </a:r>
            <a:r>
              <a:rPr lang="en-US" altLang="ja-JP" sz="2800" dirty="0">
                <a:solidFill>
                  <a:srgbClr val="74A510"/>
                </a:solidFill>
                <a:latin typeface="+mn-lt"/>
                <a:sym typeface="Wingdings" charset="0"/>
              </a:rPr>
              <a:t></a:t>
            </a:r>
            <a:r>
              <a:rPr lang="en-US" altLang="ja-JP" sz="2800" dirty="0">
                <a:solidFill>
                  <a:srgbClr val="74A510"/>
                </a:solidFill>
                <a:latin typeface="+mn-lt"/>
              </a:rPr>
              <a:t>   maximum tier edge on the path</a:t>
            </a:r>
          </a:p>
          <a:p>
            <a:pPr>
              <a:defRPr/>
            </a:pPr>
            <a:r>
              <a:rPr lang="en-US" sz="2800" dirty="0">
                <a:solidFill>
                  <a:srgbClr val="74A510"/>
                </a:solidFill>
                <a:latin typeface="+mn-lt"/>
              </a:rPr>
              <a:t>                                    </a:t>
            </a:r>
            <a:r>
              <a:rPr lang="en-US" sz="2800" dirty="0" smtClean="0">
                <a:solidFill>
                  <a:srgbClr val="74A510"/>
                </a:solidFill>
                <a:latin typeface="+mn-lt"/>
              </a:rPr>
              <a:t>  </a:t>
            </a:r>
            <a:r>
              <a:rPr lang="en-US" sz="2800" dirty="0">
                <a:solidFill>
                  <a:srgbClr val="74A510"/>
                </a:solidFill>
                <a:latin typeface="+mn-lt"/>
              </a:rPr>
              <a:t>between v and w</a:t>
            </a:r>
            <a:r>
              <a:rPr lang="en-US" sz="2800" dirty="0" smtClean="0">
                <a:solidFill>
                  <a:srgbClr val="74A510"/>
                </a:solidFill>
                <a:latin typeface="+mn-lt"/>
              </a:rPr>
              <a:t>.”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Use S-T dynamic trees  (or TOP trees):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Maintain F</a:t>
            </a:r>
            <a:r>
              <a:rPr lang="en-US" sz="2800" baseline="-25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TOP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with edges labeled by their tier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number. 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Find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maximum weighted edge in path from v to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w, O(log n) per operation.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en-US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Use ET-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Trees (or TOP trees)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to maintain XOR sums:</a:t>
            </a:r>
          </a:p>
          <a:p>
            <a:pPr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43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5"/>
          <p:cNvSpPr txBox="1">
            <a:spLocks noChangeArrowheads="1"/>
          </p:cNvSpPr>
          <p:nvPr/>
        </p:nvSpPr>
        <p:spPr bwMode="auto">
          <a:xfrm>
            <a:off x="468313" y="333375"/>
            <a:ext cx="7916862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Analysis of deletion: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Intial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edge deletion results in &lt;= 2 unmatched trees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 &lt;=2 edge insertions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Each edge insertion &lt;= 1 cycle edge in higher tier &lt;= 1 unmatched tree on higher level</a:t>
            </a:r>
          </a:p>
          <a:p>
            <a:pPr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Therefore: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2 tree edges per tier  inserted per deletion</a:t>
            </a:r>
          </a:p>
          <a:p>
            <a:pPr lvl="1"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and log n tiers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Each edge insertion affects forests in up to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lg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n tiers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O(log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n) size TABLES,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O(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log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n) cost to change a tree edge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O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(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(2 log n)(log n)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ingdings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(log</a:t>
            </a:r>
            <a:r>
              <a:rPr lang="en-US" baseline="30000" dirty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3</a:t>
            </a: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 n)</a:t>
            </a:r>
            <a:r>
              <a:rPr lang="en-US" dirty="0" smtClean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)=O(log</a:t>
            </a:r>
            <a:r>
              <a:rPr lang="en-US" baseline="30000" dirty="0" smtClean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5</a:t>
            </a:r>
            <a:r>
              <a:rPr lang="en-US" dirty="0" smtClean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 n)</a:t>
            </a:r>
            <a:endParaRPr lang="en-US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US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--&gt; O(log</a:t>
            </a:r>
            <a:r>
              <a:rPr lang="en-US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5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n) overall cost per deletion</a:t>
            </a:r>
          </a:p>
          <a:p>
            <a:pPr>
              <a:defRPr/>
            </a:pPr>
            <a:endParaRPr lang="en-US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99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2097" name="TextBox 5"/>
              <p:cNvSpPr txBox="1">
                <a:spLocks noChangeArrowheads="1"/>
              </p:cNvSpPr>
              <p:nvPr/>
            </p:nvSpPr>
            <p:spPr bwMode="auto">
              <a:xfrm>
                <a:off x="683568" y="2132856"/>
                <a:ext cx="7916862" cy="5032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Record of insertions requires </a:t>
                </a:r>
                <a:r>
                  <a:rPr lang="en-US" sz="3200" b="1" dirty="0" smtClean="0"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n-US" sz="3200" dirty="0" err="1" smtClean="0">
                    <a:solidFill>
                      <a:srgbClr val="74A510"/>
                    </a:solidFill>
                  </a:rPr>
                  <a:t>Õ</a:t>
                </a: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(m).</a:t>
                </a:r>
              </a:p>
              <a:p>
                <a:pPr>
                  <a:defRPr/>
                </a:pP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Omit by using hash function for randomness, but then can only be run for poly time.</a:t>
                </a:r>
              </a:p>
              <a:p>
                <a:pPr>
                  <a:defRPr/>
                </a:pPr>
                <a:endParaRPr lang="en-US" sz="3200" dirty="0">
                  <a:solidFill>
                    <a:srgbClr val="74A510"/>
                  </a:solidFill>
                  <a:latin typeface="+mn-lt"/>
                </a:endParaRPr>
              </a:p>
              <a:p>
                <a:pPr>
                  <a:defRPr/>
                </a:pP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2-wise independent hash functions suffice!</a:t>
                </a:r>
              </a:p>
              <a:p>
                <a:pPr>
                  <a:defRPr/>
                </a:pP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(</a:t>
                </a:r>
                <a:r>
                  <a:rPr lang="en-US" sz="3200" dirty="0" err="1" smtClean="0">
                    <a:solidFill>
                      <a:srgbClr val="74A510"/>
                    </a:solidFill>
                    <a:latin typeface="+mn-lt"/>
                  </a:rPr>
                  <a:t>Thorup</a:t>
                </a: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), e.g., sample if </a:t>
                </a:r>
                <a:r>
                  <a:rPr lang="en-US" sz="3200" dirty="0" err="1" smtClean="0">
                    <a:solidFill>
                      <a:srgbClr val="74A510"/>
                    </a:solidFill>
                    <a:latin typeface="+mn-lt"/>
                  </a:rPr>
                  <a:t>ax+b</a:t>
                </a:r>
                <a:r>
                  <a:rPr lang="en-US" sz="3200" dirty="0" smtClean="0">
                    <a:solidFill>
                      <a:srgbClr val="74A510"/>
                    </a:solidFill>
                    <a:latin typeface="+mn-lt"/>
                  </a:rPr>
                  <a:t> mod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74A51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4A51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4A51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4A51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dirty="0" smtClean="0">
                    <a:solidFill>
                      <a:srgbClr val="74A510"/>
                    </a:solidFill>
                    <a:latin typeface="+mn-lt"/>
                  </a:rPr>
                  <a:t>0</a:t>
                </a:r>
              </a:p>
              <a:p>
                <a:pPr>
                  <a:defRPr/>
                </a:pPr>
                <a:endParaRPr lang="en-US" sz="3200" dirty="0" smtClean="0">
                  <a:solidFill>
                    <a:srgbClr val="74A510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3200" dirty="0">
                  <a:solidFill>
                    <a:srgbClr val="74A510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3200" dirty="0" smtClean="0">
                  <a:solidFill>
                    <a:srgbClr val="74A51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2097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132856"/>
                <a:ext cx="7916862" cy="5032788"/>
              </a:xfrm>
              <a:prstGeom prst="rect">
                <a:avLst/>
              </a:prstGeom>
              <a:blipFill rotWithShape="0">
                <a:blip r:embed="rId2"/>
                <a:stretch>
                  <a:fillRect l="-1925" t="-1576" r="-138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 bwMode="auto">
          <a:xfrm>
            <a:off x="1666811" y="908721"/>
            <a:ext cx="1969085" cy="584775"/>
          </a:xfrm>
          <a:prstGeom prst="rect">
            <a:avLst/>
          </a:prstGeom>
          <a:solidFill>
            <a:schemeClr val="bg2">
              <a:lumMod val="40000"/>
              <a:lumOff val="60000"/>
              <a:alpha val="43137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28441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772400" cy="1143000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 Open </a:t>
            </a:r>
            <a:r>
              <a:rPr lang="en-US" dirty="0" smtClean="0">
                <a:latin typeface="Century Gothic" charset="0"/>
              </a:rPr>
              <a:t>Problems in Connectivity and MST</a:t>
            </a:r>
            <a:endParaRPr lang="en-US" dirty="0">
              <a:latin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62" name="TextBox 4"/>
              <p:cNvSpPr txBox="1">
                <a:spLocks noChangeArrowheads="1"/>
              </p:cNvSpPr>
              <p:nvPr/>
            </p:nvSpPr>
            <p:spPr bwMode="auto">
              <a:xfrm>
                <a:off x="539750" y="2025650"/>
                <a:ext cx="8207375" cy="5262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800" dirty="0" smtClean="0">
                    <a:solidFill>
                      <a:schemeClr val="accent1"/>
                    </a:solidFill>
                  </a:rPr>
                  <a:t>Reduce update cost: lots of possibilities, or</a:t>
                </a: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modify goal to reduced worst case 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expected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 cost.</a:t>
                </a:r>
              </a:p>
              <a:p>
                <a:endParaRPr lang="en-US" sz="2800" dirty="0">
                  <a:solidFill>
                    <a:schemeClr val="accent1"/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Is there a Las Vegas or deterministic 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alg</a:t>
                </a:r>
                <a:endParaRPr lang="en-US" sz="2800" dirty="0">
                  <a:solidFill>
                    <a:schemeClr val="accent1"/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with 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polylog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 worst case time? </a:t>
                </a:r>
              </a:p>
              <a:p>
                <a:endParaRPr lang="en-US" sz="2800" dirty="0">
                  <a:solidFill>
                    <a:schemeClr val="accent1"/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Is there a 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polylog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 worst case alg. for dynamic MST</a:t>
                </a:r>
                <a:r>
                  <a:rPr lang="en-US" sz="2800" dirty="0" smtClean="0">
                    <a:solidFill>
                      <a:schemeClr val="accent1"/>
                    </a:solidFill>
                  </a:rPr>
                  <a:t>?</a:t>
                </a:r>
              </a:p>
              <a:p>
                <a:r>
                  <a:rPr lang="en-US" sz="2800" dirty="0" smtClean="0">
                    <a:solidFill>
                      <a:schemeClr val="accent1"/>
                    </a:solidFill>
                  </a:rPr>
                  <a:t>Improve from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fName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2800" b="0" dirty="0" smtClean="0">
                    <a:solidFill>
                      <a:schemeClr val="accent1"/>
                    </a:solidFill>
                  </a:rPr>
                  <a:t> for amortized.</a:t>
                </a:r>
              </a:p>
              <a:p>
                <a:endParaRPr lang="en-US" sz="2800" dirty="0">
                  <a:solidFill>
                    <a:schemeClr val="accent1"/>
                  </a:solidFill>
                </a:endParaRPr>
              </a:p>
              <a:p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2162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2025650"/>
                <a:ext cx="8207375" cy="5262979"/>
              </a:xfrm>
              <a:prstGeom prst="rect">
                <a:avLst/>
              </a:prstGeom>
              <a:blipFill rotWithShape="0">
                <a:blip r:embed="rId2"/>
                <a:stretch>
                  <a:fillRect l="-1560" t="-11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9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Euler Tour Tree </a:t>
            </a:r>
            <a:br>
              <a:rPr lang="en-US">
                <a:latin typeface="Century Gothic" charset="0"/>
              </a:rPr>
            </a:br>
            <a:r>
              <a:rPr lang="en-US" sz="2400">
                <a:latin typeface="Century Gothic" charset="0"/>
              </a:rPr>
              <a:t>(from Erik Demaine.’s class notes)</a:t>
            </a:r>
          </a:p>
        </p:txBody>
      </p:sp>
      <p:pic>
        <p:nvPicPr>
          <p:cNvPr id="962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68405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0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7772400" cy="6588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Euler Tour Tree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972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1663"/>
            <a:ext cx="62579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8243888" y="1125538"/>
            <a:ext cx="4286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/>
          <p:cNvSpPr/>
          <p:nvPr/>
        </p:nvSpPr>
        <p:spPr>
          <a:xfrm>
            <a:off x="2195736" y="1700808"/>
            <a:ext cx="4320480" cy="1296144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617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7772400" cy="1150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Euler Tour Tree: augmented balanced search tree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983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1663"/>
            <a:ext cx="62579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8243888" y="1125538"/>
            <a:ext cx="4286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/>
          <p:cNvSpPr/>
          <p:nvPr/>
        </p:nvSpPr>
        <p:spPr>
          <a:xfrm>
            <a:off x="2195736" y="1700808"/>
            <a:ext cx="4320480" cy="1296144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1913" y="3860800"/>
            <a:ext cx="7272337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findroot</a:t>
            </a:r>
            <a:r>
              <a:rPr lang="en-US" dirty="0">
                <a:solidFill>
                  <a:schemeClr val="tx1"/>
                </a:solidFill>
              </a:rPr>
              <a:t>, cut, link, sum of node weights in tree</a:t>
            </a:r>
          </a:p>
        </p:txBody>
      </p:sp>
    </p:spTree>
    <p:extLst>
      <p:ext uri="{BB962C8B-B14F-4D97-AF65-F5344CB8AC3E}">
        <p14:creationId xmlns:p14="http://schemas.microsoft.com/office/powerpoint/2010/main" val="16444444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976313" y="609600"/>
            <a:ext cx="7164387" cy="1006475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schemeClr val="tx1"/>
                </a:solidFill>
                <a:latin typeface="Arial" charset="0"/>
              </a:rPr>
              <a:t>Lower Bounds for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 Dynamic </a:t>
            </a:r>
            <a:r>
              <a:rPr lang="en-US" sz="3200">
                <a:solidFill>
                  <a:schemeClr val="tx1"/>
                </a:solidFill>
                <a:latin typeface="Arial" charset="0"/>
              </a:rPr>
              <a:t>Connectivity</a:t>
            </a:r>
            <a:br>
              <a:rPr lang="en-US" sz="3200">
                <a:solidFill>
                  <a:schemeClr val="tx1"/>
                </a:solidFill>
                <a:latin typeface="Arial" charset="0"/>
              </a:rPr>
            </a:br>
            <a:r>
              <a:rPr lang="en-US" sz="2800">
                <a:latin typeface="Arial" charset="0"/>
              </a:rPr>
              <a:t> 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763000" cy="4022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  <a:latin typeface="Comic Sans MS" charset="0"/>
              </a:rPr>
              <a:t>Ω(log n) time per operation (Patrascu, Demaine 2004)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  <a:latin typeface="Comic Sans MS" charset="0"/>
              </a:rPr>
              <a:t>         in the</a:t>
            </a:r>
            <a:endParaRPr lang="en-US">
              <a:solidFill>
                <a:srgbClr val="F14CB8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charset="0"/>
              </a:rPr>
              <a:t>Cell probe model=#memory accesses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charset="0"/>
              </a:rPr>
              <a:t>                           (where each word contains log n bits)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solidFill>
                <a:schemeClr val="hlink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  <a:latin typeface="Comic Sans MS" charset="0"/>
              </a:rPr>
              <a:t>Also lower bounds on   tradeoffs between query time and update time, e.g.: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  <a:latin typeface="Comic Sans MS" charset="0"/>
              </a:rPr>
              <a:t> query time * lg(update time/query time)= Ω(log 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  <a:latin typeface="Arial" charset="0"/>
              </a:rPr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37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sz="half" idx="1"/>
          </p:nvPr>
        </p:nvSpPr>
        <p:spPr>
          <a:xfrm>
            <a:off x="1116013" y="1268413"/>
            <a:ext cx="6694487" cy="3968750"/>
          </a:xfrm>
        </p:spPr>
        <p:txBody>
          <a:bodyPr/>
          <a:lstStyle/>
          <a:p>
            <a:pPr marL="366713" lvl="1" indent="0" eaLnBrk="1" hangingPunct="1">
              <a:buFont typeface="Wingdings 2" charset="0"/>
              <a:buNone/>
            </a:pPr>
            <a:r>
              <a:rPr lang="en-US" sz="2800">
                <a:latin typeface="Arial" charset="0"/>
                <a:cs typeface="Arial" charset="0"/>
              </a:rPr>
              <a:t>I would like to take a moment to remember Mihai Patrascu a very talented  young colleague in this area  whom I will miss</a:t>
            </a:r>
          </a:p>
          <a:p>
            <a:pPr marL="366713" lvl="1" indent="0" eaLnBrk="1" hangingPunct="1">
              <a:buFont typeface="Wingdings 2" charset="0"/>
              <a:buNone/>
            </a:pPr>
            <a:endParaRPr lang="en-US" sz="2800">
              <a:latin typeface="Arial" charset="0"/>
              <a:cs typeface="Arial" charset="0"/>
            </a:endParaRPr>
          </a:p>
          <a:p>
            <a:pPr marL="366713" lvl="1" indent="0" eaLnBrk="1" hangingPunct="1">
              <a:buFont typeface="Wingdings 2" charset="0"/>
              <a:buNone/>
            </a:pPr>
            <a:r>
              <a:rPr lang="en-US" sz="2800">
                <a:latin typeface="Arial" charset="0"/>
                <a:cs typeface="Arial" charset="0"/>
              </a:rPr>
              <a:t>July 17,1982-</a:t>
            </a:r>
          </a:p>
          <a:p>
            <a:pPr marL="366713" lvl="1" indent="0" eaLnBrk="1" hangingPunct="1">
              <a:buFont typeface="Wingdings 2" charset="0"/>
              <a:buNone/>
            </a:pPr>
            <a:r>
              <a:rPr lang="en-US" sz="2800">
                <a:latin typeface="Arial" charset="0"/>
                <a:cs typeface="Arial" charset="0"/>
              </a:rPr>
              <a:t>June 5, 2012</a:t>
            </a:r>
          </a:p>
          <a:p>
            <a:pPr marL="366713" lvl="1" indent="0" eaLnBrk="1" hangingPunct="1">
              <a:buFont typeface="Wingdings 2" charset="0"/>
              <a:buNone/>
            </a:pPr>
            <a:r>
              <a:rPr lang="en-US" sz="2800">
                <a:latin typeface="Arial" charset="0"/>
                <a:cs typeface="Arial" charset="0"/>
              </a:rPr>
              <a:t> </a:t>
            </a:r>
            <a:endParaRPr lang="en-US" sz="3600">
              <a:latin typeface="Century Gothic" charset="0"/>
            </a:endParaRPr>
          </a:p>
        </p:txBody>
      </p:sp>
      <p:pic>
        <p:nvPicPr>
          <p:cNvPr id="1003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24175"/>
            <a:ext cx="24479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74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41927"/>
            <a:ext cx="7632700" cy="1628775"/>
          </a:xfrm>
        </p:spPr>
        <p:txBody>
          <a:bodyPr/>
          <a:lstStyle/>
          <a:p>
            <a:pPr eaLnBrk="1" hangingPunct="1"/>
            <a:r>
              <a:rPr lang="en-US" dirty="0" smtClean="0"/>
              <a:t>Dynamic graph </a:t>
            </a:r>
            <a:r>
              <a:rPr lang="en-US" dirty="0" err="1" smtClean="0"/>
              <a:t>alg</a:t>
            </a:r>
            <a:r>
              <a:rPr lang="en-US" dirty="0" smtClean="0"/>
              <a:t>=data structure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297113"/>
            <a:ext cx="8137276" cy="3276600"/>
          </a:xfrm>
        </p:spPr>
        <p:txBody>
          <a:bodyPr rtlCol="0">
            <a:noAutofit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a typeface="+mn-ea"/>
              </a:rPr>
              <a:t>Goal: Faster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ea"/>
              </a:rPr>
              <a:t>than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ea typeface="+mn-ea"/>
              </a:rPr>
              <a:t>recomputing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ea"/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a typeface="+mn-ea"/>
              </a:rPr>
              <a:t>from scratch</a:t>
            </a:r>
            <a:endParaRPr lang="en-US" sz="2800" dirty="0">
              <a:solidFill>
                <a:schemeClr val="bg2">
                  <a:lumMod val="50000"/>
                </a:schemeClr>
              </a:solidFill>
              <a:ea typeface="+mn-ea"/>
            </a:endParaRPr>
          </a:p>
          <a:p>
            <a:pPr marL="6858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dirty="0" smtClean="0">
              <a:solidFill>
                <a:schemeClr val="bg2">
                  <a:lumMod val="50000"/>
                </a:schemeClr>
              </a:solidFill>
              <a:ea typeface="+mn-ea"/>
            </a:endParaRPr>
          </a:p>
          <a:p>
            <a:pPr marL="6858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a typeface="+mn-ea"/>
              </a:rPr>
              <a:t>Connectivity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ea"/>
              </a:rPr>
              <a:t>: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ea"/>
              </a:rPr>
              <a:t>    Query: Are nodes A and B connected?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a typeface="+mn-ea"/>
              </a:rPr>
              <a:t>  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ea"/>
              </a:rPr>
              <a:t>Update: Insert or delete edge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a typeface="+mn-ea"/>
              </a:rPr>
              <a:t>	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ea typeface="+mn-ea"/>
              </a:rPr>
              <a:t>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ea typeface="+mn-ea"/>
              </a:rPr>
              <a:t>n = # nodes   m = #edges 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422BD96-00C2-4874-A09E-4EF677BE9C1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 Lower Bound for Connectivity</a:t>
            </a:r>
            <a:endParaRPr lang="en-US" sz="2800">
              <a:latin typeface="Arial" charset="0"/>
            </a:endParaRPr>
          </a:p>
        </p:txBody>
      </p:sp>
      <p:sp>
        <p:nvSpPr>
          <p:cNvPr id="101378" name="Rectangle 80"/>
          <p:cNvSpPr>
            <a:spLocks noGrp="1" noChangeArrowheads="1"/>
          </p:cNvSpPr>
          <p:nvPr>
            <p:ph idx="1"/>
          </p:nvPr>
        </p:nvSpPr>
        <p:spPr>
          <a:xfrm>
            <a:off x="0" y="5181600"/>
            <a:ext cx="8077200" cy="4572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charset="0"/>
              </a:rPr>
              <a:t>Prob. 1/2: replace a randomly chosen ∏</a:t>
            </a:r>
            <a:r>
              <a:rPr lang="en-US" baseline="-25000">
                <a:solidFill>
                  <a:srgbClr val="F14CB8"/>
                </a:solidFill>
                <a:latin typeface="Comic Sans MS" charset="0"/>
              </a:rPr>
              <a:t>k </a:t>
            </a:r>
            <a:r>
              <a:rPr lang="en-US">
                <a:solidFill>
                  <a:srgbClr val="F14CB8"/>
                </a:solidFill>
                <a:latin typeface="Comic Sans MS" charset="0"/>
              </a:rPr>
              <a:t>by a random 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>
              <a:solidFill>
                <a:srgbClr val="F14CB8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</a:endParaRPr>
          </a:p>
        </p:txBody>
      </p:sp>
      <p:sp>
        <p:nvSpPr>
          <p:cNvPr id="101379" name="Oval 4"/>
          <p:cNvSpPr>
            <a:spLocks noChangeAspect="1" noChangeArrowheads="1"/>
          </p:cNvSpPr>
          <p:nvPr/>
        </p:nvSpPr>
        <p:spPr bwMode="auto">
          <a:xfrm>
            <a:off x="1447800" y="1524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Oval 5"/>
          <p:cNvSpPr>
            <a:spLocks noChangeAspect="1" noChangeArrowheads="1"/>
          </p:cNvSpPr>
          <p:nvPr/>
        </p:nvSpPr>
        <p:spPr bwMode="auto">
          <a:xfrm>
            <a:off x="1447800" y="1905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1381" name="Oval 6"/>
          <p:cNvSpPr>
            <a:spLocks noChangeAspect="1" noChangeArrowheads="1"/>
          </p:cNvSpPr>
          <p:nvPr/>
        </p:nvSpPr>
        <p:spPr bwMode="auto">
          <a:xfrm>
            <a:off x="1447800" y="2362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Oval 7"/>
          <p:cNvSpPr>
            <a:spLocks noChangeAspect="1" noChangeArrowheads="1"/>
          </p:cNvSpPr>
          <p:nvPr/>
        </p:nvSpPr>
        <p:spPr bwMode="auto">
          <a:xfrm>
            <a:off x="1447800" y="2743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1383" name="Oval 8"/>
          <p:cNvSpPr>
            <a:spLocks noChangeAspect="1" noChangeArrowheads="1"/>
          </p:cNvSpPr>
          <p:nvPr/>
        </p:nvSpPr>
        <p:spPr bwMode="auto">
          <a:xfrm>
            <a:off x="1447800" y="3200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1384" name="Oval 9"/>
          <p:cNvSpPr>
            <a:spLocks noChangeAspect="1" noChangeArrowheads="1"/>
          </p:cNvSpPr>
          <p:nvPr/>
        </p:nvSpPr>
        <p:spPr bwMode="auto">
          <a:xfrm>
            <a:off x="2514600" y="1600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Oval 10"/>
          <p:cNvSpPr>
            <a:spLocks noChangeAspect="1" noChangeArrowheads="1"/>
          </p:cNvSpPr>
          <p:nvPr/>
        </p:nvSpPr>
        <p:spPr bwMode="auto">
          <a:xfrm>
            <a:off x="2514600" y="1981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1386" name="Oval 11"/>
          <p:cNvSpPr>
            <a:spLocks noChangeAspect="1" noChangeArrowheads="1"/>
          </p:cNvSpPr>
          <p:nvPr/>
        </p:nvSpPr>
        <p:spPr bwMode="auto">
          <a:xfrm>
            <a:off x="2514600" y="2438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Oval 12"/>
          <p:cNvSpPr>
            <a:spLocks noChangeAspect="1" noChangeArrowheads="1"/>
          </p:cNvSpPr>
          <p:nvPr/>
        </p:nvSpPr>
        <p:spPr bwMode="auto">
          <a:xfrm>
            <a:off x="2514600" y="2819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1388" name="Oval 13"/>
          <p:cNvSpPr>
            <a:spLocks noChangeAspect="1" noChangeArrowheads="1"/>
          </p:cNvSpPr>
          <p:nvPr/>
        </p:nvSpPr>
        <p:spPr bwMode="auto">
          <a:xfrm>
            <a:off x="2514600" y="32766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grpSp>
        <p:nvGrpSpPr>
          <p:cNvPr id="101389" name="Group 14"/>
          <p:cNvGrpSpPr>
            <a:grpSpLocks/>
          </p:cNvGrpSpPr>
          <p:nvPr/>
        </p:nvGrpSpPr>
        <p:grpSpPr bwMode="auto">
          <a:xfrm>
            <a:off x="3733800" y="1600200"/>
            <a:ext cx="274638" cy="1951038"/>
            <a:chOff x="2352" y="1008"/>
            <a:chExt cx="173" cy="1229"/>
          </a:xfrm>
        </p:grpSpPr>
        <p:sp>
          <p:nvSpPr>
            <p:cNvPr id="101434" name="Oval 15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35" name="Oval 16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1436" name="Oval 17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37" name="Oval 18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1438" name="Oval 19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grpSp>
        <p:nvGrpSpPr>
          <p:cNvPr id="101390" name="Group 26"/>
          <p:cNvGrpSpPr>
            <a:grpSpLocks/>
          </p:cNvGrpSpPr>
          <p:nvPr/>
        </p:nvGrpSpPr>
        <p:grpSpPr bwMode="auto">
          <a:xfrm>
            <a:off x="8077200" y="1524000"/>
            <a:ext cx="274638" cy="1951038"/>
            <a:chOff x="2352" y="1008"/>
            <a:chExt cx="173" cy="1229"/>
          </a:xfrm>
        </p:grpSpPr>
        <p:sp>
          <p:nvSpPr>
            <p:cNvPr id="101429" name="Oval 27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30" name="Oval 28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1431" name="Oval 29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32" name="Oval 30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1433" name="Oval 31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grpSp>
        <p:nvGrpSpPr>
          <p:cNvPr id="101391" name="Group 32"/>
          <p:cNvGrpSpPr>
            <a:grpSpLocks/>
          </p:cNvGrpSpPr>
          <p:nvPr/>
        </p:nvGrpSpPr>
        <p:grpSpPr bwMode="auto">
          <a:xfrm>
            <a:off x="7162800" y="1524000"/>
            <a:ext cx="274638" cy="1951038"/>
            <a:chOff x="2352" y="1008"/>
            <a:chExt cx="173" cy="1229"/>
          </a:xfrm>
        </p:grpSpPr>
        <p:sp>
          <p:nvSpPr>
            <p:cNvPr id="101424" name="Oval 33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25" name="Oval 34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1426" name="Oval 35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27" name="Oval 36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1428" name="Oval 37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sp>
        <p:nvSpPr>
          <p:cNvPr id="101392" name="Rectangle 38"/>
          <p:cNvSpPr>
            <a:spLocks noChangeArrowheads="1"/>
          </p:cNvSpPr>
          <p:nvPr/>
        </p:nvSpPr>
        <p:spPr bwMode="auto">
          <a:xfrm>
            <a:off x="381000" y="1295400"/>
            <a:ext cx="8458200" cy="28956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1393" name="Line 40"/>
          <p:cNvSpPr>
            <a:spLocks noChangeShapeType="1"/>
          </p:cNvSpPr>
          <p:nvPr/>
        </p:nvSpPr>
        <p:spPr bwMode="auto">
          <a:xfrm>
            <a:off x="5486400" y="2590800"/>
            <a:ext cx="1143000" cy="762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Line 41"/>
          <p:cNvSpPr>
            <a:spLocks noChangeShapeType="1"/>
          </p:cNvSpPr>
          <p:nvPr/>
        </p:nvSpPr>
        <p:spPr bwMode="auto">
          <a:xfrm>
            <a:off x="4800600" y="2590800"/>
            <a:ext cx="1295400" cy="0"/>
          </a:xfrm>
          <a:prstGeom prst="line">
            <a:avLst/>
          </a:prstGeom>
          <a:noFill/>
          <a:ln w="34925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1395" name="Object 43"/>
          <p:cNvGraphicFramePr>
            <a:graphicFrameLocks noChangeAspect="1"/>
          </p:cNvGraphicFramePr>
          <p:nvPr/>
        </p:nvGraphicFramePr>
        <p:xfrm>
          <a:off x="7772400" y="3657600"/>
          <a:ext cx="38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2" name="Equation" r:id="rId3" imgW="241300" imgH="190500" progId="Equation.3">
                  <p:embed/>
                </p:oleObj>
              </mc:Choice>
              <mc:Fallback>
                <p:oleObj name="Equation" r:id="rId3" imgW="241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657600"/>
                        <a:ext cx="38893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6" name="Object 44"/>
          <p:cNvGraphicFramePr>
            <a:graphicFrameLocks noChangeAspect="1"/>
          </p:cNvGraphicFramePr>
          <p:nvPr/>
        </p:nvGraphicFramePr>
        <p:xfrm>
          <a:off x="381000" y="2209800"/>
          <a:ext cx="5905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3" name="Equation" r:id="rId5" imgW="241300" imgH="190500" progId="Equation.3">
                  <p:embed/>
                </p:oleObj>
              </mc:Choice>
              <mc:Fallback>
                <p:oleObj name="Equation" r:id="rId5" imgW="241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5905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7" name="Line 45"/>
          <p:cNvSpPr>
            <a:spLocks noChangeShapeType="1"/>
          </p:cNvSpPr>
          <p:nvPr/>
        </p:nvSpPr>
        <p:spPr bwMode="auto">
          <a:xfrm>
            <a:off x="1676400" y="1600200"/>
            <a:ext cx="914400" cy="5334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8" name="Line 46"/>
          <p:cNvSpPr>
            <a:spLocks noChangeShapeType="1"/>
          </p:cNvSpPr>
          <p:nvPr/>
        </p:nvSpPr>
        <p:spPr bwMode="auto">
          <a:xfrm flipV="1">
            <a:off x="1676400" y="1752600"/>
            <a:ext cx="9144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9" name="Line 47"/>
          <p:cNvSpPr>
            <a:spLocks noChangeShapeType="1"/>
          </p:cNvSpPr>
          <p:nvPr/>
        </p:nvSpPr>
        <p:spPr bwMode="auto">
          <a:xfrm flipV="1">
            <a:off x="1752600" y="2590800"/>
            <a:ext cx="762000" cy="304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0" name="Line 48"/>
          <p:cNvSpPr>
            <a:spLocks noChangeShapeType="1"/>
          </p:cNvSpPr>
          <p:nvPr/>
        </p:nvSpPr>
        <p:spPr bwMode="auto">
          <a:xfrm>
            <a:off x="1676400" y="3352800"/>
            <a:ext cx="914400" cy="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1" name="Line 50"/>
          <p:cNvSpPr>
            <a:spLocks noChangeShapeType="1"/>
          </p:cNvSpPr>
          <p:nvPr/>
        </p:nvSpPr>
        <p:spPr bwMode="auto">
          <a:xfrm flipV="1">
            <a:off x="2743200" y="17526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2" name="Line 51"/>
          <p:cNvSpPr>
            <a:spLocks noChangeShapeType="1"/>
          </p:cNvSpPr>
          <p:nvPr/>
        </p:nvSpPr>
        <p:spPr bwMode="auto">
          <a:xfrm>
            <a:off x="2743200" y="2590800"/>
            <a:ext cx="10668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3" name="Line 52"/>
          <p:cNvSpPr>
            <a:spLocks noChangeShapeType="1"/>
          </p:cNvSpPr>
          <p:nvPr/>
        </p:nvSpPr>
        <p:spPr bwMode="auto">
          <a:xfrm>
            <a:off x="1676400" y="2057400"/>
            <a:ext cx="9144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4" name="Line 53"/>
          <p:cNvSpPr>
            <a:spLocks noChangeShapeType="1"/>
          </p:cNvSpPr>
          <p:nvPr/>
        </p:nvSpPr>
        <p:spPr bwMode="auto">
          <a:xfrm flipV="1">
            <a:off x="2743200" y="2209800"/>
            <a:ext cx="1066800" cy="1143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5" name="Line 54"/>
          <p:cNvSpPr>
            <a:spLocks noChangeShapeType="1"/>
          </p:cNvSpPr>
          <p:nvPr/>
        </p:nvSpPr>
        <p:spPr bwMode="auto">
          <a:xfrm>
            <a:off x="2743200" y="1752600"/>
            <a:ext cx="1066800" cy="1219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6" name="Line 55"/>
          <p:cNvSpPr>
            <a:spLocks noChangeShapeType="1"/>
          </p:cNvSpPr>
          <p:nvPr/>
        </p:nvSpPr>
        <p:spPr bwMode="auto">
          <a:xfrm flipV="1">
            <a:off x="2743200" y="25908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7" name="Line 56"/>
          <p:cNvSpPr>
            <a:spLocks noChangeShapeType="1"/>
          </p:cNvSpPr>
          <p:nvPr/>
        </p:nvSpPr>
        <p:spPr bwMode="auto">
          <a:xfrm>
            <a:off x="7391400" y="1676400"/>
            <a:ext cx="7620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8" name="Line 57"/>
          <p:cNvSpPr>
            <a:spLocks noChangeShapeType="1"/>
          </p:cNvSpPr>
          <p:nvPr/>
        </p:nvSpPr>
        <p:spPr bwMode="auto">
          <a:xfrm>
            <a:off x="7391400" y="2133600"/>
            <a:ext cx="6858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9" name="Line 58"/>
          <p:cNvSpPr>
            <a:spLocks noChangeShapeType="1"/>
          </p:cNvSpPr>
          <p:nvPr/>
        </p:nvSpPr>
        <p:spPr bwMode="auto">
          <a:xfrm flipV="1">
            <a:off x="7391400" y="1752600"/>
            <a:ext cx="762000" cy="1524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10" name="Line 59"/>
          <p:cNvSpPr>
            <a:spLocks noChangeShapeType="1"/>
          </p:cNvSpPr>
          <p:nvPr/>
        </p:nvSpPr>
        <p:spPr bwMode="auto">
          <a:xfrm>
            <a:off x="7391400" y="2514600"/>
            <a:ext cx="7620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11" name="Line 60"/>
          <p:cNvSpPr>
            <a:spLocks noChangeShapeType="1"/>
          </p:cNvSpPr>
          <p:nvPr/>
        </p:nvSpPr>
        <p:spPr bwMode="auto">
          <a:xfrm flipV="1">
            <a:off x="7315200" y="2057400"/>
            <a:ext cx="8382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1412" name="Object 62"/>
          <p:cNvGraphicFramePr>
            <a:graphicFrameLocks noChangeAspect="1"/>
          </p:cNvGraphicFramePr>
          <p:nvPr/>
        </p:nvGraphicFramePr>
        <p:xfrm>
          <a:off x="4508500" y="3378200"/>
          <a:ext cx="1270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4" name="Equation" r:id="rId7" imgW="127000" imgH="101600" progId="Equation.3">
                  <p:embed/>
                </p:oleObj>
              </mc:Choice>
              <mc:Fallback>
                <p:oleObj name="Equation" r:id="rId7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78200"/>
                        <a:ext cx="1270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49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413" name="Object 63"/>
          <p:cNvGraphicFramePr>
            <a:graphicFrameLocks noChangeAspect="1"/>
          </p:cNvGraphicFramePr>
          <p:nvPr/>
        </p:nvGraphicFramePr>
        <p:xfrm>
          <a:off x="1905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5" name="Equation" r:id="rId9" imgW="127000" imgH="101600" progId="Equation.3">
                  <p:embed/>
                </p:oleObj>
              </mc:Choice>
              <mc:Fallback>
                <p:oleObj name="Equation" r:id="rId9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414" name="Object 67"/>
          <p:cNvGraphicFramePr>
            <a:graphicFrameLocks noChangeAspect="1"/>
          </p:cNvGraphicFramePr>
          <p:nvPr/>
        </p:nvGraphicFramePr>
        <p:xfrm>
          <a:off x="3048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6" name="Equation" r:id="rId11" imgW="127000" imgH="101600" progId="Equation.3">
                  <p:embed/>
                </p:oleObj>
              </mc:Choice>
              <mc:Fallback>
                <p:oleObj name="Equation" r:id="rId11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415" name="Object 68"/>
          <p:cNvGraphicFramePr>
            <a:graphicFrameLocks noChangeAspect="1"/>
          </p:cNvGraphicFramePr>
          <p:nvPr/>
        </p:nvGraphicFramePr>
        <p:xfrm>
          <a:off x="7543800" y="35052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7" name="Equation" r:id="rId13" imgW="127000" imgH="101600" progId="Equation.3">
                  <p:embed/>
                </p:oleObj>
              </mc:Choice>
              <mc:Fallback>
                <p:oleObj name="Equation" r:id="rId13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052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416" name="Text Box 70"/>
          <p:cNvSpPr txBox="1">
            <a:spLocks noChangeArrowheads="1"/>
          </p:cNvSpPr>
          <p:nvPr/>
        </p:nvSpPr>
        <p:spPr bwMode="auto">
          <a:xfrm>
            <a:off x="2133600" y="3733800"/>
            <a:ext cx="315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1417" name="Text Box 71"/>
          <p:cNvSpPr txBox="1">
            <a:spLocks noChangeArrowheads="1"/>
          </p:cNvSpPr>
          <p:nvPr/>
        </p:nvSpPr>
        <p:spPr bwMode="auto">
          <a:xfrm>
            <a:off x="3276600" y="3733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0360" name="Text Box 72"/>
          <p:cNvSpPr txBox="1">
            <a:spLocks noChangeArrowheads="1"/>
          </p:cNvSpPr>
          <p:nvPr/>
        </p:nvSpPr>
        <p:spPr bwMode="auto">
          <a:xfrm>
            <a:off x="0" y="4525963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Random distribution of BATCH updates and queries:</a:t>
            </a:r>
          </a:p>
        </p:txBody>
      </p:sp>
      <p:sp>
        <p:nvSpPr>
          <p:cNvPr id="101419" name="Text Box 77"/>
          <p:cNvSpPr txBox="1">
            <a:spLocks noChangeArrowheads="1"/>
          </p:cNvSpPr>
          <p:nvPr/>
        </p:nvSpPr>
        <p:spPr bwMode="auto">
          <a:xfrm>
            <a:off x="533400" y="533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101420" name="AutoShape 78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1" name="AutoShape 79"/>
          <p:cNvSpPr>
            <a:spLocks/>
          </p:cNvSpPr>
          <p:nvPr/>
        </p:nvSpPr>
        <p:spPr bwMode="auto">
          <a:xfrm>
            <a:off x="609600" y="54102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2" name="AutoShape 81"/>
          <p:cNvSpPr>
            <a:spLocks/>
          </p:cNvSpPr>
          <p:nvPr/>
        </p:nvSpPr>
        <p:spPr bwMode="auto">
          <a:xfrm>
            <a:off x="1143000" y="5334000"/>
            <a:ext cx="76200" cy="712788"/>
          </a:xfrm>
          <a:prstGeom prst="leftBrace">
            <a:avLst>
              <a:gd name="adj1" fmla="val 77951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3" name="AutoShape 82"/>
          <p:cNvSpPr>
            <a:spLocks/>
          </p:cNvSpPr>
          <p:nvPr/>
        </p:nvSpPr>
        <p:spPr bwMode="auto">
          <a:xfrm>
            <a:off x="4038600" y="5257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0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0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0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0" grpId="0" build="p" autoUpdateAnimBg="0"/>
      <p:bldP spid="140360" grpId="1" build="p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 Lower Bound for Connectivity</a:t>
            </a:r>
            <a:endParaRPr lang="en-US" sz="2800">
              <a:latin typeface="Arial" charset="0"/>
            </a:endParaRPr>
          </a:p>
        </p:txBody>
      </p:sp>
      <p:sp>
        <p:nvSpPr>
          <p:cNvPr id="110638" name="Rectangle 61"/>
          <p:cNvSpPr>
            <a:spLocks noGrp="1" noChangeArrowheads="1"/>
          </p:cNvSpPr>
          <p:nvPr>
            <p:ph idx="1"/>
          </p:nvPr>
        </p:nvSpPr>
        <p:spPr>
          <a:xfrm>
            <a:off x="0" y="5181600"/>
            <a:ext cx="8077200" cy="457200"/>
          </a:xfrm>
        </p:spPr>
        <p:txBody>
          <a:bodyPr rtlCol="0">
            <a:normAutofit fontScale="775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>
                <a:solidFill>
                  <a:srgbClr val="F14CB8"/>
                </a:solidFill>
                <a:latin typeface="Comic Sans MS" charset="0"/>
                <a:ea typeface="+mn-ea"/>
                <a:cs typeface="+mn-cs"/>
              </a:rPr>
              <a:t>Prob. 1/2 do  update (k) : replace a randomly chosen </a:t>
            </a:r>
            <a:r>
              <a:rPr lang="en-US">
                <a:solidFill>
                  <a:srgbClr val="F14CB8"/>
                </a:solidFill>
                <a:latin typeface="Lucida Grande" charset="0"/>
                <a:ea typeface="+mn-ea"/>
                <a:cs typeface="+mn-cs"/>
              </a:rPr>
              <a:t>π</a:t>
            </a:r>
            <a:r>
              <a:rPr lang="en-US" baseline="-25000">
                <a:solidFill>
                  <a:srgbClr val="F14CB8"/>
                </a:solidFill>
                <a:latin typeface="Comic Sans MS" charset="0"/>
                <a:ea typeface="+mn-ea"/>
                <a:cs typeface="+mn-cs"/>
              </a:rPr>
              <a:t>k </a:t>
            </a:r>
            <a:r>
              <a:rPr lang="en-US">
                <a:solidFill>
                  <a:srgbClr val="F14CB8"/>
                </a:solidFill>
                <a:latin typeface="Comic Sans MS" charset="0"/>
                <a:ea typeface="+mn-ea"/>
                <a:cs typeface="+mn-cs"/>
              </a:rPr>
              <a:t>by a random </a:t>
            </a:r>
            <a:r>
              <a:rPr lang="en-US">
                <a:solidFill>
                  <a:srgbClr val="F14CB8"/>
                </a:solidFill>
                <a:latin typeface="Lucida Grande" charset="0"/>
                <a:ea typeface="+mn-ea"/>
                <a:cs typeface="+mn-cs"/>
              </a:rPr>
              <a:t>π</a:t>
            </a:r>
            <a:endParaRPr lang="en-US">
              <a:solidFill>
                <a:srgbClr val="F14CB8"/>
              </a:solidFill>
              <a:latin typeface="Comic Sans MS" charset="0"/>
              <a:ea typeface="+mn-ea"/>
              <a:cs typeface="+mn-cs"/>
            </a:endParaRPr>
          </a:p>
          <a:p>
            <a:pPr indent="-274320"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>
              <a:solidFill>
                <a:srgbClr val="F14CB8"/>
              </a:solidFill>
              <a:latin typeface="Comic Sans MS" charset="0"/>
              <a:ea typeface="+mn-ea"/>
              <a:cs typeface="+mn-cs"/>
            </a:endParaRP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Char char=""/>
              <a:defRPr/>
            </a:pPr>
            <a:endParaRPr lang="en-US" sz="2800">
              <a:latin typeface="Arial" charset="0"/>
              <a:ea typeface="+mn-ea"/>
              <a:cs typeface="+mn-cs"/>
            </a:endParaRPr>
          </a:p>
        </p:txBody>
      </p:sp>
      <p:sp>
        <p:nvSpPr>
          <p:cNvPr id="102403" name="Oval 3"/>
          <p:cNvSpPr>
            <a:spLocks noChangeAspect="1" noChangeArrowheads="1"/>
          </p:cNvSpPr>
          <p:nvPr/>
        </p:nvSpPr>
        <p:spPr bwMode="auto">
          <a:xfrm>
            <a:off x="1447800" y="1524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Oval 4"/>
          <p:cNvSpPr>
            <a:spLocks noChangeAspect="1" noChangeArrowheads="1"/>
          </p:cNvSpPr>
          <p:nvPr/>
        </p:nvSpPr>
        <p:spPr bwMode="auto">
          <a:xfrm>
            <a:off x="1447800" y="1905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2405" name="Oval 5"/>
          <p:cNvSpPr>
            <a:spLocks noChangeAspect="1" noChangeArrowheads="1"/>
          </p:cNvSpPr>
          <p:nvPr/>
        </p:nvSpPr>
        <p:spPr bwMode="auto">
          <a:xfrm>
            <a:off x="1447800" y="2362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6" name="Oval 6"/>
          <p:cNvSpPr>
            <a:spLocks noChangeAspect="1" noChangeArrowheads="1"/>
          </p:cNvSpPr>
          <p:nvPr/>
        </p:nvSpPr>
        <p:spPr bwMode="auto">
          <a:xfrm>
            <a:off x="1447800" y="2743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2407" name="Oval 7"/>
          <p:cNvSpPr>
            <a:spLocks noChangeAspect="1" noChangeArrowheads="1"/>
          </p:cNvSpPr>
          <p:nvPr/>
        </p:nvSpPr>
        <p:spPr bwMode="auto">
          <a:xfrm>
            <a:off x="1447800" y="3200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2408" name="Oval 8"/>
          <p:cNvSpPr>
            <a:spLocks noChangeAspect="1" noChangeArrowheads="1"/>
          </p:cNvSpPr>
          <p:nvPr/>
        </p:nvSpPr>
        <p:spPr bwMode="auto">
          <a:xfrm>
            <a:off x="2514600" y="1600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Oval 9"/>
          <p:cNvSpPr>
            <a:spLocks noChangeAspect="1" noChangeArrowheads="1"/>
          </p:cNvSpPr>
          <p:nvPr/>
        </p:nvSpPr>
        <p:spPr bwMode="auto">
          <a:xfrm>
            <a:off x="2514600" y="1981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2410" name="Oval 10"/>
          <p:cNvSpPr>
            <a:spLocks noChangeAspect="1" noChangeArrowheads="1"/>
          </p:cNvSpPr>
          <p:nvPr/>
        </p:nvSpPr>
        <p:spPr bwMode="auto">
          <a:xfrm>
            <a:off x="2514600" y="2438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Oval 11"/>
          <p:cNvSpPr>
            <a:spLocks noChangeAspect="1" noChangeArrowheads="1"/>
          </p:cNvSpPr>
          <p:nvPr/>
        </p:nvSpPr>
        <p:spPr bwMode="auto">
          <a:xfrm>
            <a:off x="2514600" y="2819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2412" name="Oval 12"/>
          <p:cNvSpPr>
            <a:spLocks noChangeAspect="1" noChangeArrowheads="1"/>
          </p:cNvSpPr>
          <p:nvPr/>
        </p:nvSpPr>
        <p:spPr bwMode="auto">
          <a:xfrm>
            <a:off x="2514600" y="32766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grpSp>
        <p:nvGrpSpPr>
          <p:cNvPr id="102413" name="Group 13"/>
          <p:cNvGrpSpPr>
            <a:grpSpLocks/>
          </p:cNvGrpSpPr>
          <p:nvPr/>
        </p:nvGrpSpPr>
        <p:grpSpPr bwMode="auto">
          <a:xfrm>
            <a:off x="3733800" y="1600200"/>
            <a:ext cx="274638" cy="1951038"/>
            <a:chOff x="2352" y="1008"/>
            <a:chExt cx="173" cy="1229"/>
          </a:xfrm>
        </p:grpSpPr>
        <p:sp>
          <p:nvSpPr>
            <p:cNvPr id="102460" name="Oval 14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1" name="Oval 15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2462" name="Oval 16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3" name="Oval 17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2464" name="Oval 18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grpSp>
        <p:nvGrpSpPr>
          <p:cNvPr id="102414" name="Group 19"/>
          <p:cNvGrpSpPr>
            <a:grpSpLocks/>
          </p:cNvGrpSpPr>
          <p:nvPr/>
        </p:nvGrpSpPr>
        <p:grpSpPr bwMode="auto">
          <a:xfrm>
            <a:off x="8077200" y="1524000"/>
            <a:ext cx="274638" cy="1951038"/>
            <a:chOff x="2352" y="1008"/>
            <a:chExt cx="173" cy="1229"/>
          </a:xfrm>
        </p:grpSpPr>
        <p:sp>
          <p:nvSpPr>
            <p:cNvPr id="102455" name="Oval 20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6" name="Oval 21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2457" name="Oval 22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8" name="Oval 23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2459" name="Oval 24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grpSp>
        <p:nvGrpSpPr>
          <p:cNvPr id="102415" name="Group 25"/>
          <p:cNvGrpSpPr>
            <a:grpSpLocks/>
          </p:cNvGrpSpPr>
          <p:nvPr/>
        </p:nvGrpSpPr>
        <p:grpSpPr bwMode="auto">
          <a:xfrm>
            <a:off x="7162800" y="1524000"/>
            <a:ext cx="274638" cy="1951038"/>
            <a:chOff x="2352" y="1008"/>
            <a:chExt cx="173" cy="1229"/>
          </a:xfrm>
        </p:grpSpPr>
        <p:sp>
          <p:nvSpPr>
            <p:cNvPr id="102450" name="Oval 26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1" name="Oval 27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2452" name="Oval 28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3" name="Oval 29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2454" name="Oval 30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sp>
        <p:nvSpPr>
          <p:cNvPr id="102416" name="Rectangle 31"/>
          <p:cNvSpPr>
            <a:spLocks noChangeArrowheads="1"/>
          </p:cNvSpPr>
          <p:nvPr/>
        </p:nvSpPr>
        <p:spPr bwMode="auto">
          <a:xfrm>
            <a:off x="381000" y="1295400"/>
            <a:ext cx="8458200" cy="28956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2417" name="Line 32"/>
          <p:cNvSpPr>
            <a:spLocks noChangeShapeType="1"/>
          </p:cNvSpPr>
          <p:nvPr/>
        </p:nvSpPr>
        <p:spPr bwMode="auto">
          <a:xfrm>
            <a:off x="5486400" y="2590800"/>
            <a:ext cx="1143000" cy="762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8" name="Line 33"/>
          <p:cNvSpPr>
            <a:spLocks noChangeShapeType="1"/>
          </p:cNvSpPr>
          <p:nvPr/>
        </p:nvSpPr>
        <p:spPr bwMode="auto">
          <a:xfrm>
            <a:off x="4800600" y="2590800"/>
            <a:ext cx="1295400" cy="0"/>
          </a:xfrm>
          <a:prstGeom prst="line">
            <a:avLst/>
          </a:prstGeom>
          <a:noFill/>
          <a:ln w="34925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19" name="Object 34"/>
          <p:cNvGraphicFramePr>
            <a:graphicFrameLocks noChangeAspect="1"/>
          </p:cNvGraphicFramePr>
          <p:nvPr/>
        </p:nvGraphicFramePr>
        <p:xfrm>
          <a:off x="7772400" y="3657600"/>
          <a:ext cx="38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36" name="Equation" r:id="rId3" imgW="241300" imgH="190500" progId="Equation.3">
                  <p:embed/>
                </p:oleObj>
              </mc:Choice>
              <mc:Fallback>
                <p:oleObj name="Equation" r:id="rId3" imgW="241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657600"/>
                        <a:ext cx="38893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20" name="Object 35"/>
          <p:cNvGraphicFramePr>
            <a:graphicFrameLocks noChangeAspect="1"/>
          </p:cNvGraphicFramePr>
          <p:nvPr/>
        </p:nvGraphicFramePr>
        <p:xfrm>
          <a:off x="381000" y="2209800"/>
          <a:ext cx="5905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37" name="Equation" r:id="rId5" imgW="241300" imgH="190500" progId="Equation.3">
                  <p:embed/>
                </p:oleObj>
              </mc:Choice>
              <mc:Fallback>
                <p:oleObj name="Equation" r:id="rId5" imgW="241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5905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1" name="Line 36"/>
          <p:cNvSpPr>
            <a:spLocks noChangeShapeType="1"/>
          </p:cNvSpPr>
          <p:nvPr/>
        </p:nvSpPr>
        <p:spPr bwMode="auto">
          <a:xfrm>
            <a:off x="1676400" y="1600200"/>
            <a:ext cx="914400" cy="5334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2" name="Line 37"/>
          <p:cNvSpPr>
            <a:spLocks noChangeShapeType="1"/>
          </p:cNvSpPr>
          <p:nvPr/>
        </p:nvSpPr>
        <p:spPr bwMode="auto">
          <a:xfrm flipV="1">
            <a:off x="1676400" y="1752600"/>
            <a:ext cx="9144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Line 38"/>
          <p:cNvSpPr>
            <a:spLocks noChangeShapeType="1"/>
          </p:cNvSpPr>
          <p:nvPr/>
        </p:nvSpPr>
        <p:spPr bwMode="auto">
          <a:xfrm flipV="1">
            <a:off x="1752600" y="2590800"/>
            <a:ext cx="762000" cy="304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4" name="Line 39"/>
          <p:cNvSpPr>
            <a:spLocks noChangeShapeType="1"/>
          </p:cNvSpPr>
          <p:nvPr/>
        </p:nvSpPr>
        <p:spPr bwMode="auto">
          <a:xfrm>
            <a:off x="1676400" y="3352800"/>
            <a:ext cx="914400" cy="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5" name="Line 40"/>
          <p:cNvSpPr>
            <a:spLocks noChangeShapeType="1"/>
          </p:cNvSpPr>
          <p:nvPr/>
        </p:nvSpPr>
        <p:spPr bwMode="auto">
          <a:xfrm flipV="1">
            <a:off x="2743200" y="17526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6" name="Line 41"/>
          <p:cNvSpPr>
            <a:spLocks noChangeShapeType="1"/>
          </p:cNvSpPr>
          <p:nvPr/>
        </p:nvSpPr>
        <p:spPr bwMode="auto">
          <a:xfrm>
            <a:off x="2743200" y="2590800"/>
            <a:ext cx="10668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7" name="Line 42"/>
          <p:cNvSpPr>
            <a:spLocks noChangeShapeType="1"/>
          </p:cNvSpPr>
          <p:nvPr/>
        </p:nvSpPr>
        <p:spPr bwMode="auto">
          <a:xfrm>
            <a:off x="1676400" y="2057400"/>
            <a:ext cx="9144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8" name="Line 43"/>
          <p:cNvSpPr>
            <a:spLocks noChangeShapeType="1"/>
          </p:cNvSpPr>
          <p:nvPr/>
        </p:nvSpPr>
        <p:spPr bwMode="auto">
          <a:xfrm flipV="1">
            <a:off x="2743200" y="2209800"/>
            <a:ext cx="1066800" cy="1143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9" name="Line 44"/>
          <p:cNvSpPr>
            <a:spLocks noChangeShapeType="1"/>
          </p:cNvSpPr>
          <p:nvPr/>
        </p:nvSpPr>
        <p:spPr bwMode="auto">
          <a:xfrm>
            <a:off x="2743200" y="1752600"/>
            <a:ext cx="1066800" cy="1219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0" name="Line 45"/>
          <p:cNvSpPr>
            <a:spLocks noChangeShapeType="1"/>
          </p:cNvSpPr>
          <p:nvPr/>
        </p:nvSpPr>
        <p:spPr bwMode="auto">
          <a:xfrm flipV="1">
            <a:off x="2743200" y="25908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1" name="Line 46"/>
          <p:cNvSpPr>
            <a:spLocks noChangeShapeType="1"/>
          </p:cNvSpPr>
          <p:nvPr/>
        </p:nvSpPr>
        <p:spPr bwMode="auto">
          <a:xfrm>
            <a:off x="7391400" y="1676400"/>
            <a:ext cx="7620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2" name="Line 47"/>
          <p:cNvSpPr>
            <a:spLocks noChangeShapeType="1"/>
          </p:cNvSpPr>
          <p:nvPr/>
        </p:nvSpPr>
        <p:spPr bwMode="auto">
          <a:xfrm>
            <a:off x="7391400" y="2133600"/>
            <a:ext cx="6858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3" name="Line 48"/>
          <p:cNvSpPr>
            <a:spLocks noChangeShapeType="1"/>
          </p:cNvSpPr>
          <p:nvPr/>
        </p:nvSpPr>
        <p:spPr bwMode="auto">
          <a:xfrm flipV="1">
            <a:off x="7391400" y="1752600"/>
            <a:ext cx="762000" cy="1524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4" name="Line 49"/>
          <p:cNvSpPr>
            <a:spLocks noChangeShapeType="1"/>
          </p:cNvSpPr>
          <p:nvPr/>
        </p:nvSpPr>
        <p:spPr bwMode="auto">
          <a:xfrm>
            <a:off x="7391400" y="2514600"/>
            <a:ext cx="7620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5" name="Line 50"/>
          <p:cNvSpPr>
            <a:spLocks noChangeShapeType="1"/>
          </p:cNvSpPr>
          <p:nvPr/>
        </p:nvSpPr>
        <p:spPr bwMode="auto">
          <a:xfrm flipV="1">
            <a:off x="7315200" y="2057400"/>
            <a:ext cx="8382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36" name="Object 51"/>
          <p:cNvGraphicFramePr>
            <a:graphicFrameLocks noChangeAspect="1"/>
          </p:cNvGraphicFramePr>
          <p:nvPr/>
        </p:nvGraphicFramePr>
        <p:xfrm>
          <a:off x="4508500" y="3378200"/>
          <a:ext cx="1270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38" name="Equation" r:id="rId7" imgW="127000" imgH="101600" progId="Equation.3">
                  <p:embed/>
                </p:oleObj>
              </mc:Choice>
              <mc:Fallback>
                <p:oleObj name="Equation" r:id="rId7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78200"/>
                        <a:ext cx="1270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49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7" name="Object 52"/>
          <p:cNvGraphicFramePr>
            <a:graphicFrameLocks noChangeAspect="1"/>
          </p:cNvGraphicFramePr>
          <p:nvPr/>
        </p:nvGraphicFramePr>
        <p:xfrm>
          <a:off x="1905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39" name="Equation" r:id="rId9" imgW="127000" imgH="101600" progId="Equation.3">
                  <p:embed/>
                </p:oleObj>
              </mc:Choice>
              <mc:Fallback>
                <p:oleObj name="Equation" r:id="rId9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8" name="Object 53"/>
          <p:cNvGraphicFramePr>
            <a:graphicFrameLocks noChangeAspect="1"/>
          </p:cNvGraphicFramePr>
          <p:nvPr/>
        </p:nvGraphicFramePr>
        <p:xfrm>
          <a:off x="3048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40" name="Equation" r:id="rId11" imgW="127000" imgH="101600" progId="Equation.3">
                  <p:embed/>
                </p:oleObj>
              </mc:Choice>
              <mc:Fallback>
                <p:oleObj name="Equation" r:id="rId11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9" name="Object 54"/>
          <p:cNvGraphicFramePr>
            <a:graphicFrameLocks noChangeAspect="1"/>
          </p:cNvGraphicFramePr>
          <p:nvPr/>
        </p:nvGraphicFramePr>
        <p:xfrm>
          <a:off x="7543800" y="35052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41" name="Equation" r:id="rId13" imgW="127000" imgH="101600" progId="Equation.3">
                  <p:embed/>
                </p:oleObj>
              </mc:Choice>
              <mc:Fallback>
                <p:oleObj name="Equation" r:id="rId13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052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0" name="Text Box 55"/>
          <p:cNvSpPr txBox="1">
            <a:spLocks noChangeArrowheads="1"/>
          </p:cNvSpPr>
          <p:nvPr/>
        </p:nvSpPr>
        <p:spPr bwMode="auto">
          <a:xfrm>
            <a:off x="2133600" y="3733800"/>
            <a:ext cx="315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2441" name="Text Box 56"/>
          <p:cNvSpPr txBox="1">
            <a:spLocks noChangeArrowheads="1"/>
          </p:cNvSpPr>
          <p:nvPr/>
        </p:nvSpPr>
        <p:spPr bwMode="auto">
          <a:xfrm>
            <a:off x="3276600" y="3733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2393" name="Text Box 57"/>
          <p:cNvSpPr txBox="1">
            <a:spLocks noChangeArrowheads="1"/>
          </p:cNvSpPr>
          <p:nvPr/>
        </p:nvSpPr>
        <p:spPr bwMode="auto">
          <a:xfrm>
            <a:off x="0" y="4525963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Random distribution of BATCH updates and queries:</a:t>
            </a:r>
          </a:p>
        </p:txBody>
      </p:sp>
      <p:sp>
        <p:nvSpPr>
          <p:cNvPr id="102443" name="Text Box 58"/>
          <p:cNvSpPr txBox="1">
            <a:spLocks noChangeArrowheads="1"/>
          </p:cNvSpPr>
          <p:nvPr/>
        </p:nvSpPr>
        <p:spPr bwMode="auto">
          <a:xfrm>
            <a:off x="533400" y="533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102444" name="AutoShape 59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5" name="AutoShape 60"/>
          <p:cNvSpPr>
            <a:spLocks/>
          </p:cNvSpPr>
          <p:nvPr/>
        </p:nvSpPr>
        <p:spPr bwMode="auto">
          <a:xfrm>
            <a:off x="609600" y="54102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6" name="AutoShape 62"/>
          <p:cNvSpPr>
            <a:spLocks/>
          </p:cNvSpPr>
          <p:nvPr/>
        </p:nvSpPr>
        <p:spPr bwMode="auto">
          <a:xfrm>
            <a:off x="1143000" y="5334000"/>
            <a:ext cx="76200" cy="712788"/>
          </a:xfrm>
          <a:prstGeom prst="leftBrace">
            <a:avLst>
              <a:gd name="adj1" fmla="val 77951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7" name="AutoShape 63"/>
          <p:cNvSpPr>
            <a:spLocks/>
          </p:cNvSpPr>
          <p:nvPr/>
        </p:nvSpPr>
        <p:spPr bwMode="auto">
          <a:xfrm>
            <a:off x="4038600" y="5257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8" name="Rectangle 65"/>
          <p:cNvSpPr>
            <a:spLocks noChangeArrowheads="1"/>
          </p:cNvSpPr>
          <p:nvPr/>
        </p:nvSpPr>
        <p:spPr bwMode="auto">
          <a:xfrm>
            <a:off x="2362200" y="1524000"/>
            <a:ext cx="1905000" cy="20574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9" name="Rectangle 66"/>
          <p:cNvSpPr>
            <a:spLocks noChangeArrowheads="1"/>
          </p:cNvSpPr>
          <p:nvPr/>
        </p:nvSpPr>
        <p:spPr bwMode="auto">
          <a:xfrm>
            <a:off x="0" y="5181600"/>
            <a:ext cx="8458200" cy="838200"/>
          </a:xfrm>
          <a:prstGeom prst="rect">
            <a:avLst/>
          </a:prstGeom>
          <a:noFill/>
          <a:ln w="349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93" grpId="0" build="p" autoUpdateAnimBg="0"/>
      <p:bldP spid="142393" grpId="1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 Lower Bound for Connectivity</a:t>
            </a:r>
            <a:endParaRPr lang="en-US" sz="2800">
              <a:latin typeface="Arial" charset="0"/>
            </a:endParaRPr>
          </a:p>
        </p:txBody>
      </p:sp>
      <p:sp>
        <p:nvSpPr>
          <p:cNvPr id="111662" name="Rectangle 61"/>
          <p:cNvSpPr>
            <a:spLocks noGrp="1" noChangeArrowheads="1"/>
          </p:cNvSpPr>
          <p:nvPr>
            <p:ph idx="1"/>
          </p:nvPr>
        </p:nvSpPr>
        <p:spPr>
          <a:xfrm>
            <a:off x="0" y="5181600"/>
            <a:ext cx="8839200" cy="914400"/>
          </a:xfrm>
        </p:spPr>
        <p:txBody>
          <a:bodyPr rtlCol="0">
            <a:normAutofit fontScale="85000" lnSpcReduction="10000"/>
          </a:bodyPr>
          <a:lstStyle/>
          <a:p>
            <a:pPr indent="-27432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>
                <a:solidFill>
                  <a:srgbClr val="F14CB8"/>
                </a:solidFill>
                <a:latin typeface="Comic Sans MS" charset="0"/>
                <a:ea typeface="+mn-ea"/>
                <a:cs typeface="+mn-cs"/>
              </a:rPr>
              <a:t>Prob. 1/2:  update (k): replace a randomly chosen </a:t>
            </a:r>
            <a:r>
              <a:rPr lang="en-US">
                <a:solidFill>
                  <a:srgbClr val="F14CB8"/>
                </a:solidFill>
                <a:latin typeface="Lucida Grande" charset="0"/>
                <a:ea typeface="+mn-ea"/>
                <a:cs typeface="+mn-cs"/>
              </a:rPr>
              <a:t>π</a:t>
            </a:r>
            <a:r>
              <a:rPr lang="en-US" baseline="-25000">
                <a:solidFill>
                  <a:srgbClr val="F14CB8"/>
                </a:solidFill>
                <a:latin typeface="Comic Sans MS" charset="0"/>
                <a:ea typeface="+mn-ea"/>
                <a:cs typeface="+mn-cs"/>
              </a:rPr>
              <a:t>k </a:t>
            </a:r>
            <a:r>
              <a:rPr lang="en-US">
                <a:solidFill>
                  <a:srgbClr val="F14CB8"/>
                </a:solidFill>
                <a:latin typeface="Comic Sans MS" charset="0"/>
                <a:ea typeface="+mn-ea"/>
                <a:cs typeface="+mn-cs"/>
              </a:rPr>
              <a:t>by a random </a:t>
            </a:r>
            <a:r>
              <a:rPr lang="en-US">
                <a:solidFill>
                  <a:srgbClr val="F14CB8"/>
                </a:solidFill>
                <a:latin typeface="Lucida Grande" charset="0"/>
                <a:ea typeface="+mn-ea"/>
                <a:cs typeface="+mn-cs"/>
              </a:rPr>
              <a:t>π</a:t>
            </a:r>
            <a:endParaRPr lang="en-US">
              <a:solidFill>
                <a:srgbClr val="F14CB8"/>
              </a:solidFill>
              <a:latin typeface="Comic Sans MS" charset="0"/>
              <a:ea typeface="+mn-ea"/>
              <a:cs typeface="+mn-cs"/>
            </a:endParaRPr>
          </a:p>
          <a:p>
            <a:pPr indent="-27432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u="sng">
                <a:solidFill>
                  <a:srgbClr val="E046AB"/>
                </a:solidFill>
                <a:latin typeface="Comic Sans MS" charset="0"/>
                <a:ea typeface="+mn-ea"/>
                <a:cs typeface="+mn-cs"/>
              </a:rPr>
              <a:t>Prob. 1/2:  query (k):  </a:t>
            </a:r>
            <a:r>
              <a:rPr lang="en-US" u="sng">
                <a:solidFill>
                  <a:srgbClr val="E046AB"/>
                </a:solidFill>
                <a:latin typeface="Comic Sans MS" charset="0"/>
                <a:ea typeface="+mn-ea"/>
                <a:cs typeface="+mn-cs"/>
                <a:sym typeface="Symbol" charset="0"/>
              </a:rPr>
              <a:t></a:t>
            </a:r>
            <a:r>
              <a:rPr lang="en-US" u="sng">
                <a:solidFill>
                  <a:srgbClr val="E046AB"/>
                </a:solidFill>
                <a:latin typeface="Comic Sans MS" charset="0"/>
                <a:ea typeface="+mn-ea"/>
                <a:cs typeface="+mn-cs"/>
              </a:rPr>
              <a:t> rows i, random column k, test </a:t>
            </a:r>
            <a:r>
              <a:rPr lang="en-US" u="sng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π</a:t>
            </a:r>
            <a:r>
              <a:rPr lang="en-US" u="sng" baseline="-25000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k</a:t>
            </a:r>
            <a:r>
              <a:rPr lang="en-US" u="sng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(</a:t>
            </a:r>
            <a:r>
              <a:rPr lang="en-US" u="sng">
                <a:solidFill>
                  <a:srgbClr val="E046AB"/>
                </a:solidFill>
                <a:latin typeface="Comic Sans MS" charset="0"/>
                <a:ea typeface="+mn-ea"/>
                <a:cs typeface="+mn-cs"/>
              </a:rPr>
              <a:t>…</a:t>
            </a:r>
            <a:r>
              <a:rPr lang="en-US" u="sng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(π</a:t>
            </a:r>
            <a:r>
              <a:rPr lang="en-US" u="sng" baseline="-25000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2</a:t>
            </a:r>
            <a:r>
              <a:rPr lang="en-US" u="sng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(π</a:t>
            </a:r>
            <a:r>
              <a:rPr lang="en-US" u="sng" baseline="-25000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1</a:t>
            </a:r>
            <a:r>
              <a:rPr lang="en-US" u="sng">
                <a:solidFill>
                  <a:srgbClr val="E046AB"/>
                </a:solidFill>
                <a:latin typeface="Lucida Grande" charset="0"/>
                <a:ea typeface="+mn-ea"/>
                <a:cs typeface="+mn-cs"/>
              </a:rPr>
              <a:t>(i</a:t>
            </a:r>
            <a:r>
              <a:rPr lang="en-US" u="sng">
                <a:solidFill>
                  <a:srgbClr val="E046AB"/>
                </a:solidFill>
                <a:latin typeface="Comic Sans MS" charset="0"/>
                <a:ea typeface="+mn-ea"/>
                <a:cs typeface="+mn-cs"/>
              </a:rPr>
              <a:t>))))</a:t>
            </a:r>
          </a:p>
          <a:p>
            <a:pPr indent="-27432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>
              <a:solidFill>
                <a:srgbClr val="E046AB"/>
              </a:solidFill>
              <a:latin typeface="Comic Sans MS" charset="0"/>
              <a:ea typeface="+mn-ea"/>
              <a:cs typeface="+mn-cs"/>
            </a:endParaRPr>
          </a:p>
          <a:p>
            <a:pPr indent="-274320"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>
              <a:solidFill>
                <a:srgbClr val="F14CB8"/>
              </a:solidFill>
              <a:latin typeface="Comic Sans MS" charset="0"/>
              <a:ea typeface="+mn-ea"/>
              <a:cs typeface="+mn-cs"/>
            </a:endParaRP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Char char=""/>
              <a:defRPr/>
            </a:pPr>
            <a:endParaRPr lang="en-US" sz="2800">
              <a:latin typeface="Arial" charset="0"/>
              <a:ea typeface="+mn-ea"/>
              <a:cs typeface="+mn-cs"/>
            </a:endParaRPr>
          </a:p>
        </p:txBody>
      </p:sp>
      <p:sp>
        <p:nvSpPr>
          <p:cNvPr id="103427" name="Oval 3"/>
          <p:cNvSpPr>
            <a:spLocks noChangeAspect="1" noChangeArrowheads="1"/>
          </p:cNvSpPr>
          <p:nvPr/>
        </p:nvSpPr>
        <p:spPr bwMode="auto">
          <a:xfrm>
            <a:off x="1447800" y="1524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Oval 4"/>
          <p:cNvSpPr>
            <a:spLocks noChangeAspect="1" noChangeArrowheads="1"/>
          </p:cNvSpPr>
          <p:nvPr/>
        </p:nvSpPr>
        <p:spPr bwMode="auto">
          <a:xfrm>
            <a:off x="1447800" y="1905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3429" name="Oval 5"/>
          <p:cNvSpPr>
            <a:spLocks noChangeAspect="1" noChangeArrowheads="1"/>
          </p:cNvSpPr>
          <p:nvPr/>
        </p:nvSpPr>
        <p:spPr bwMode="auto">
          <a:xfrm>
            <a:off x="1447800" y="2362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Oval 6"/>
          <p:cNvSpPr>
            <a:spLocks noChangeAspect="1" noChangeArrowheads="1"/>
          </p:cNvSpPr>
          <p:nvPr/>
        </p:nvSpPr>
        <p:spPr bwMode="auto">
          <a:xfrm>
            <a:off x="1447800" y="2743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3431" name="Oval 7"/>
          <p:cNvSpPr>
            <a:spLocks noChangeAspect="1" noChangeArrowheads="1"/>
          </p:cNvSpPr>
          <p:nvPr/>
        </p:nvSpPr>
        <p:spPr bwMode="auto">
          <a:xfrm>
            <a:off x="1447800" y="3200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3432" name="Oval 8"/>
          <p:cNvSpPr>
            <a:spLocks noChangeAspect="1" noChangeArrowheads="1"/>
          </p:cNvSpPr>
          <p:nvPr/>
        </p:nvSpPr>
        <p:spPr bwMode="auto">
          <a:xfrm>
            <a:off x="2514600" y="1600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Oval 9"/>
          <p:cNvSpPr>
            <a:spLocks noChangeAspect="1" noChangeArrowheads="1"/>
          </p:cNvSpPr>
          <p:nvPr/>
        </p:nvSpPr>
        <p:spPr bwMode="auto">
          <a:xfrm>
            <a:off x="2514600" y="1981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3434" name="Oval 10"/>
          <p:cNvSpPr>
            <a:spLocks noChangeAspect="1" noChangeArrowheads="1"/>
          </p:cNvSpPr>
          <p:nvPr/>
        </p:nvSpPr>
        <p:spPr bwMode="auto">
          <a:xfrm>
            <a:off x="2514600" y="2438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Oval 11"/>
          <p:cNvSpPr>
            <a:spLocks noChangeAspect="1" noChangeArrowheads="1"/>
          </p:cNvSpPr>
          <p:nvPr/>
        </p:nvSpPr>
        <p:spPr bwMode="auto">
          <a:xfrm>
            <a:off x="2514600" y="2819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3436" name="Oval 12"/>
          <p:cNvSpPr>
            <a:spLocks noChangeAspect="1" noChangeArrowheads="1"/>
          </p:cNvSpPr>
          <p:nvPr/>
        </p:nvSpPr>
        <p:spPr bwMode="auto">
          <a:xfrm>
            <a:off x="2514600" y="32766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grpSp>
        <p:nvGrpSpPr>
          <p:cNvPr id="103437" name="Group 13"/>
          <p:cNvGrpSpPr>
            <a:grpSpLocks/>
          </p:cNvGrpSpPr>
          <p:nvPr/>
        </p:nvGrpSpPr>
        <p:grpSpPr bwMode="auto">
          <a:xfrm>
            <a:off x="3733800" y="1600200"/>
            <a:ext cx="274638" cy="1951038"/>
            <a:chOff x="2352" y="1008"/>
            <a:chExt cx="173" cy="1229"/>
          </a:xfrm>
        </p:grpSpPr>
        <p:sp>
          <p:nvSpPr>
            <p:cNvPr id="103484" name="Oval 14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85" name="Oval 15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3486" name="Oval 16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87" name="Oval 17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3488" name="Oval 18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grpSp>
        <p:nvGrpSpPr>
          <p:cNvPr id="103438" name="Group 19"/>
          <p:cNvGrpSpPr>
            <a:grpSpLocks/>
          </p:cNvGrpSpPr>
          <p:nvPr/>
        </p:nvGrpSpPr>
        <p:grpSpPr bwMode="auto">
          <a:xfrm>
            <a:off x="8077200" y="1524000"/>
            <a:ext cx="274638" cy="1951038"/>
            <a:chOff x="2352" y="1008"/>
            <a:chExt cx="173" cy="1229"/>
          </a:xfrm>
        </p:grpSpPr>
        <p:sp>
          <p:nvSpPr>
            <p:cNvPr id="103479" name="Oval 20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80" name="Oval 21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3481" name="Oval 22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82" name="Oval 23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3483" name="Oval 24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grpSp>
        <p:nvGrpSpPr>
          <p:cNvPr id="103439" name="Group 25"/>
          <p:cNvGrpSpPr>
            <a:grpSpLocks/>
          </p:cNvGrpSpPr>
          <p:nvPr/>
        </p:nvGrpSpPr>
        <p:grpSpPr bwMode="auto">
          <a:xfrm>
            <a:off x="7162800" y="1524000"/>
            <a:ext cx="274638" cy="1951038"/>
            <a:chOff x="2352" y="1008"/>
            <a:chExt cx="173" cy="1229"/>
          </a:xfrm>
        </p:grpSpPr>
        <p:sp>
          <p:nvSpPr>
            <p:cNvPr id="103474" name="Oval 26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75" name="Oval 27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3476" name="Oval 28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77" name="Oval 29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  <p:sp>
          <p:nvSpPr>
            <p:cNvPr id="103478" name="Oval 30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300"/>
            </a:p>
          </p:txBody>
        </p:sp>
      </p:grpSp>
      <p:sp>
        <p:nvSpPr>
          <p:cNvPr id="103440" name="Rectangle 31"/>
          <p:cNvSpPr>
            <a:spLocks noChangeArrowheads="1"/>
          </p:cNvSpPr>
          <p:nvPr/>
        </p:nvSpPr>
        <p:spPr bwMode="auto">
          <a:xfrm>
            <a:off x="381000" y="1371600"/>
            <a:ext cx="8458200" cy="28956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300"/>
          </a:p>
        </p:txBody>
      </p:sp>
      <p:sp>
        <p:nvSpPr>
          <p:cNvPr id="103441" name="Line 32"/>
          <p:cNvSpPr>
            <a:spLocks noChangeShapeType="1"/>
          </p:cNvSpPr>
          <p:nvPr/>
        </p:nvSpPr>
        <p:spPr bwMode="auto">
          <a:xfrm>
            <a:off x="5486400" y="2590800"/>
            <a:ext cx="1143000" cy="762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Line 33"/>
          <p:cNvSpPr>
            <a:spLocks noChangeShapeType="1"/>
          </p:cNvSpPr>
          <p:nvPr/>
        </p:nvSpPr>
        <p:spPr bwMode="auto">
          <a:xfrm>
            <a:off x="4800600" y="2590800"/>
            <a:ext cx="1295400" cy="0"/>
          </a:xfrm>
          <a:prstGeom prst="line">
            <a:avLst/>
          </a:prstGeom>
          <a:noFill/>
          <a:ln w="34925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43" name="Object 34"/>
          <p:cNvGraphicFramePr>
            <a:graphicFrameLocks noChangeAspect="1"/>
          </p:cNvGraphicFramePr>
          <p:nvPr/>
        </p:nvGraphicFramePr>
        <p:xfrm>
          <a:off x="7772400" y="3657600"/>
          <a:ext cx="38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0" name="Equation" r:id="rId3" imgW="241300" imgH="190500" progId="Equation.3">
                  <p:embed/>
                </p:oleObj>
              </mc:Choice>
              <mc:Fallback>
                <p:oleObj name="Equation" r:id="rId3" imgW="241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657600"/>
                        <a:ext cx="38893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44" name="Object 35"/>
          <p:cNvGraphicFramePr>
            <a:graphicFrameLocks noChangeAspect="1"/>
          </p:cNvGraphicFramePr>
          <p:nvPr/>
        </p:nvGraphicFramePr>
        <p:xfrm>
          <a:off x="381000" y="2209800"/>
          <a:ext cx="5905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1" name="Equation" r:id="rId5" imgW="241300" imgH="190500" progId="Equation.3">
                  <p:embed/>
                </p:oleObj>
              </mc:Choice>
              <mc:Fallback>
                <p:oleObj name="Equation" r:id="rId5" imgW="241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5905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45" name="Line 36"/>
          <p:cNvSpPr>
            <a:spLocks noChangeShapeType="1"/>
          </p:cNvSpPr>
          <p:nvPr/>
        </p:nvSpPr>
        <p:spPr bwMode="auto">
          <a:xfrm>
            <a:off x="1676400" y="1600200"/>
            <a:ext cx="914400" cy="5334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Line 37"/>
          <p:cNvSpPr>
            <a:spLocks noChangeShapeType="1"/>
          </p:cNvSpPr>
          <p:nvPr/>
        </p:nvSpPr>
        <p:spPr bwMode="auto">
          <a:xfrm flipV="1">
            <a:off x="1676400" y="1752600"/>
            <a:ext cx="9144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7" name="Line 38"/>
          <p:cNvSpPr>
            <a:spLocks noChangeShapeType="1"/>
          </p:cNvSpPr>
          <p:nvPr/>
        </p:nvSpPr>
        <p:spPr bwMode="auto">
          <a:xfrm flipV="1">
            <a:off x="1752600" y="2590800"/>
            <a:ext cx="762000" cy="304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Line 39"/>
          <p:cNvSpPr>
            <a:spLocks noChangeShapeType="1"/>
          </p:cNvSpPr>
          <p:nvPr/>
        </p:nvSpPr>
        <p:spPr bwMode="auto">
          <a:xfrm>
            <a:off x="1676400" y="3352800"/>
            <a:ext cx="914400" cy="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9" name="Line 40"/>
          <p:cNvSpPr>
            <a:spLocks noChangeShapeType="1"/>
          </p:cNvSpPr>
          <p:nvPr/>
        </p:nvSpPr>
        <p:spPr bwMode="auto">
          <a:xfrm flipV="1">
            <a:off x="2743200" y="17526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0" name="Line 41"/>
          <p:cNvSpPr>
            <a:spLocks noChangeShapeType="1"/>
          </p:cNvSpPr>
          <p:nvPr/>
        </p:nvSpPr>
        <p:spPr bwMode="auto">
          <a:xfrm>
            <a:off x="2743200" y="2590800"/>
            <a:ext cx="10668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1" name="Line 42"/>
          <p:cNvSpPr>
            <a:spLocks noChangeShapeType="1"/>
          </p:cNvSpPr>
          <p:nvPr/>
        </p:nvSpPr>
        <p:spPr bwMode="auto">
          <a:xfrm>
            <a:off x="1676400" y="2057400"/>
            <a:ext cx="914400" cy="838200"/>
          </a:xfrm>
          <a:prstGeom prst="line">
            <a:avLst/>
          </a:prstGeom>
          <a:noFill/>
          <a:ln w="34925">
            <a:solidFill>
              <a:srgbClr val="F14C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2" name="Line 43"/>
          <p:cNvSpPr>
            <a:spLocks noChangeShapeType="1"/>
          </p:cNvSpPr>
          <p:nvPr/>
        </p:nvSpPr>
        <p:spPr bwMode="auto">
          <a:xfrm flipV="1">
            <a:off x="2743200" y="2209800"/>
            <a:ext cx="1066800" cy="1143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3" name="Line 44"/>
          <p:cNvSpPr>
            <a:spLocks noChangeShapeType="1"/>
          </p:cNvSpPr>
          <p:nvPr/>
        </p:nvSpPr>
        <p:spPr bwMode="auto">
          <a:xfrm>
            <a:off x="2743200" y="1752600"/>
            <a:ext cx="1066800" cy="1219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4" name="Line 45"/>
          <p:cNvSpPr>
            <a:spLocks noChangeShapeType="1"/>
          </p:cNvSpPr>
          <p:nvPr/>
        </p:nvSpPr>
        <p:spPr bwMode="auto">
          <a:xfrm flipV="1">
            <a:off x="2743200" y="2590800"/>
            <a:ext cx="990600" cy="381000"/>
          </a:xfrm>
          <a:prstGeom prst="line">
            <a:avLst/>
          </a:prstGeom>
          <a:noFill/>
          <a:ln w="34925">
            <a:solidFill>
              <a:srgbClr val="F14C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5" name="Line 46"/>
          <p:cNvSpPr>
            <a:spLocks noChangeShapeType="1"/>
          </p:cNvSpPr>
          <p:nvPr/>
        </p:nvSpPr>
        <p:spPr bwMode="auto">
          <a:xfrm>
            <a:off x="7391400" y="1676400"/>
            <a:ext cx="7620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6" name="Line 47"/>
          <p:cNvSpPr>
            <a:spLocks noChangeShapeType="1"/>
          </p:cNvSpPr>
          <p:nvPr/>
        </p:nvSpPr>
        <p:spPr bwMode="auto">
          <a:xfrm>
            <a:off x="7391400" y="2133600"/>
            <a:ext cx="6858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7" name="Line 48"/>
          <p:cNvSpPr>
            <a:spLocks noChangeShapeType="1"/>
          </p:cNvSpPr>
          <p:nvPr/>
        </p:nvSpPr>
        <p:spPr bwMode="auto">
          <a:xfrm flipV="1">
            <a:off x="7391400" y="1752600"/>
            <a:ext cx="762000" cy="1524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8" name="Line 49"/>
          <p:cNvSpPr>
            <a:spLocks noChangeShapeType="1"/>
          </p:cNvSpPr>
          <p:nvPr/>
        </p:nvSpPr>
        <p:spPr bwMode="auto">
          <a:xfrm>
            <a:off x="7391400" y="2514600"/>
            <a:ext cx="7620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9" name="Line 50"/>
          <p:cNvSpPr>
            <a:spLocks noChangeShapeType="1"/>
          </p:cNvSpPr>
          <p:nvPr/>
        </p:nvSpPr>
        <p:spPr bwMode="auto">
          <a:xfrm flipV="1">
            <a:off x="7315200" y="2057400"/>
            <a:ext cx="8382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60" name="Object 51"/>
          <p:cNvGraphicFramePr>
            <a:graphicFrameLocks noChangeAspect="1"/>
          </p:cNvGraphicFramePr>
          <p:nvPr/>
        </p:nvGraphicFramePr>
        <p:xfrm>
          <a:off x="4508500" y="3378200"/>
          <a:ext cx="1270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2" name="Equation" r:id="rId7" imgW="127000" imgH="101600" progId="Equation.3">
                  <p:embed/>
                </p:oleObj>
              </mc:Choice>
              <mc:Fallback>
                <p:oleObj name="Equation" r:id="rId7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78200"/>
                        <a:ext cx="1270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49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61" name="Object 52"/>
          <p:cNvGraphicFramePr>
            <a:graphicFrameLocks noChangeAspect="1"/>
          </p:cNvGraphicFramePr>
          <p:nvPr/>
        </p:nvGraphicFramePr>
        <p:xfrm>
          <a:off x="1905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3" name="Equation" r:id="rId9" imgW="127000" imgH="101600" progId="Equation.3">
                  <p:embed/>
                </p:oleObj>
              </mc:Choice>
              <mc:Fallback>
                <p:oleObj name="Equation" r:id="rId9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62" name="Object 53"/>
          <p:cNvGraphicFramePr>
            <a:graphicFrameLocks noChangeAspect="1"/>
          </p:cNvGraphicFramePr>
          <p:nvPr/>
        </p:nvGraphicFramePr>
        <p:xfrm>
          <a:off x="3048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4" name="Equation" r:id="rId11" imgW="127000" imgH="101600" progId="Equation.3">
                  <p:embed/>
                </p:oleObj>
              </mc:Choice>
              <mc:Fallback>
                <p:oleObj name="Equation" r:id="rId11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63" name="Object 54"/>
          <p:cNvGraphicFramePr>
            <a:graphicFrameLocks noChangeAspect="1"/>
          </p:cNvGraphicFramePr>
          <p:nvPr/>
        </p:nvGraphicFramePr>
        <p:xfrm>
          <a:off x="7543800" y="35052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5" name="Equation" r:id="rId13" imgW="127000" imgH="101600" progId="Equation.3">
                  <p:embed/>
                </p:oleObj>
              </mc:Choice>
              <mc:Fallback>
                <p:oleObj name="Equation" r:id="rId13" imgW="1270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052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64" name="Text Box 55"/>
          <p:cNvSpPr txBox="1">
            <a:spLocks noChangeArrowheads="1"/>
          </p:cNvSpPr>
          <p:nvPr/>
        </p:nvSpPr>
        <p:spPr bwMode="auto">
          <a:xfrm>
            <a:off x="2133600" y="3733800"/>
            <a:ext cx="315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3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3465" name="Text Box 56"/>
          <p:cNvSpPr txBox="1">
            <a:spLocks noChangeArrowheads="1"/>
          </p:cNvSpPr>
          <p:nvPr/>
        </p:nvSpPr>
        <p:spPr bwMode="auto">
          <a:xfrm>
            <a:off x="3276600" y="3733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3417" name="Text Box 57"/>
          <p:cNvSpPr txBox="1">
            <a:spLocks noChangeArrowheads="1"/>
          </p:cNvSpPr>
          <p:nvPr/>
        </p:nvSpPr>
        <p:spPr bwMode="auto">
          <a:xfrm>
            <a:off x="0" y="4525963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Random distribution of BATCH updates and queries:</a:t>
            </a:r>
          </a:p>
        </p:txBody>
      </p:sp>
      <p:sp>
        <p:nvSpPr>
          <p:cNvPr id="103467" name="Text Box 58"/>
          <p:cNvSpPr txBox="1">
            <a:spLocks noChangeArrowheads="1"/>
          </p:cNvSpPr>
          <p:nvPr/>
        </p:nvSpPr>
        <p:spPr bwMode="auto">
          <a:xfrm>
            <a:off x="533400" y="533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103468" name="AutoShape 59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9" name="AutoShape 60"/>
          <p:cNvSpPr>
            <a:spLocks/>
          </p:cNvSpPr>
          <p:nvPr/>
        </p:nvSpPr>
        <p:spPr bwMode="auto">
          <a:xfrm>
            <a:off x="609600" y="54102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70" name="AutoShape 62"/>
          <p:cNvSpPr>
            <a:spLocks/>
          </p:cNvSpPr>
          <p:nvPr/>
        </p:nvSpPr>
        <p:spPr bwMode="auto">
          <a:xfrm>
            <a:off x="1143000" y="5334000"/>
            <a:ext cx="76200" cy="712788"/>
          </a:xfrm>
          <a:prstGeom prst="leftBrace">
            <a:avLst>
              <a:gd name="adj1" fmla="val 77951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71" name="AutoShape 63"/>
          <p:cNvSpPr>
            <a:spLocks/>
          </p:cNvSpPr>
          <p:nvPr/>
        </p:nvSpPr>
        <p:spPr bwMode="auto">
          <a:xfrm>
            <a:off x="4038600" y="5257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72" name="Text Box 66"/>
          <p:cNvSpPr txBox="1">
            <a:spLocks noChangeArrowheads="1"/>
          </p:cNvSpPr>
          <p:nvPr/>
        </p:nvSpPr>
        <p:spPr bwMode="auto">
          <a:xfrm>
            <a:off x="1187450" y="1828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2</a:t>
            </a:r>
          </a:p>
        </p:txBody>
      </p:sp>
      <p:sp>
        <p:nvSpPr>
          <p:cNvPr id="103473" name="Text Box 67"/>
          <p:cNvSpPr txBox="1">
            <a:spLocks noChangeArrowheads="1"/>
          </p:cNvSpPr>
          <p:nvPr/>
        </p:nvSpPr>
        <p:spPr bwMode="auto">
          <a:xfrm>
            <a:off x="3968750" y="24003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843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7" grpId="0" build="p" autoUpdateAnimBg="0"/>
      <p:bldP spid="143417" grpId="1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 Lower Bound for Connectivity</a:t>
            </a:r>
            <a:endParaRPr lang="en-US" sz="2800">
              <a:latin typeface="Arial" charset="0"/>
            </a:endParaRPr>
          </a:p>
        </p:txBody>
      </p:sp>
      <p:sp>
        <p:nvSpPr>
          <p:cNvPr id="104450" name="AutoShape 59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1" name="Text Box 67"/>
          <p:cNvSpPr txBox="1">
            <a:spLocks noChangeArrowheads="1"/>
          </p:cNvSpPr>
          <p:nvPr/>
        </p:nvSpPr>
        <p:spPr bwMode="auto">
          <a:xfrm>
            <a:off x="1447800" y="609600"/>
            <a:ext cx="6019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Sequence of batch operations</a:t>
            </a:r>
          </a:p>
          <a:p>
            <a:pPr>
              <a:spcBef>
                <a:spcPct val="50000"/>
              </a:spcBef>
            </a:pPr>
            <a:r>
              <a:rPr lang="en-US"/>
              <a:t>Split into two time intervals                                 </a:t>
            </a:r>
          </a:p>
        </p:txBody>
      </p:sp>
      <p:sp>
        <p:nvSpPr>
          <p:cNvPr id="104452" name="Text Box 68"/>
          <p:cNvSpPr txBox="1">
            <a:spLocks noChangeArrowheads="1"/>
          </p:cNvSpPr>
          <p:nvPr/>
        </p:nvSpPr>
        <p:spPr bwMode="auto">
          <a:xfrm>
            <a:off x="533400" y="2590800"/>
            <a:ext cx="232886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Updates here sorted by type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U</a:t>
            </a:r>
            <a:r>
              <a:rPr lang="en-US" baseline="-25000">
                <a:solidFill>
                  <a:schemeClr val="accent1"/>
                </a:solidFill>
              </a:rPr>
              <a:t>1  </a:t>
            </a:r>
            <a:r>
              <a:rPr lang="en-US">
                <a:solidFill>
                  <a:schemeClr val="accent1"/>
                </a:solidFill>
              </a:rPr>
              <a:t>&lt; U</a:t>
            </a:r>
            <a:r>
              <a:rPr lang="en-US" baseline="-25000">
                <a:solidFill>
                  <a:schemeClr val="accent1"/>
                </a:solidFill>
              </a:rPr>
              <a:t>2</a:t>
            </a:r>
            <a:r>
              <a:rPr lang="en-US">
                <a:solidFill>
                  <a:schemeClr val="accent1"/>
                </a:solidFill>
              </a:rPr>
              <a:t> &lt;…&lt; U</a:t>
            </a:r>
            <a:r>
              <a:rPr lang="en-US" baseline="-25000">
                <a:solidFill>
                  <a:schemeClr val="accent1"/>
                </a:solidFill>
              </a:rPr>
              <a:t>k-1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4453" name="Text Box 69"/>
          <p:cNvSpPr txBox="1">
            <a:spLocks noChangeArrowheads="1"/>
          </p:cNvSpPr>
          <p:nvPr/>
        </p:nvSpPr>
        <p:spPr bwMode="auto">
          <a:xfrm>
            <a:off x="4648200" y="2408238"/>
            <a:ext cx="2819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1A9959"/>
                </a:solidFill>
              </a:rPr>
              <a:t>Queries here sorted by type:</a:t>
            </a:r>
          </a:p>
          <a:p>
            <a:pPr algn="ctr"/>
            <a:endParaRPr lang="en-US">
              <a:solidFill>
                <a:srgbClr val="1A9959"/>
              </a:solidFill>
            </a:endParaRPr>
          </a:p>
          <a:p>
            <a:pPr algn="ctr"/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1</a:t>
            </a:r>
            <a:r>
              <a:rPr lang="en-US">
                <a:solidFill>
                  <a:srgbClr val="1A9959"/>
                </a:solidFill>
              </a:rPr>
              <a:t>&lt;</a:t>
            </a:r>
            <a:r>
              <a:rPr lang="en-US" baseline="-25000">
                <a:solidFill>
                  <a:srgbClr val="1A9959"/>
                </a:solidFill>
              </a:rPr>
              <a:t> </a:t>
            </a:r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2</a:t>
            </a:r>
            <a:r>
              <a:rPr lang="en-US">
                <a:solidFill>
                  <a:srgbClr val="1A9959"/>
                </a:solidFill>
              </a:rPr>
              <a:t>&lt;…&lt;Q</a:t>
            </a:r>
            <a:r>
              <a:rPr lang="en-US" baseline="-25000">
                <a:solidFill>
                  <a:srgbClr val="1A9959"/>
                </a:solidFill>
              </a:rPr>
              <a:t>k</a:t>
            </a:r>
            <a:endParaRPr lang="en-US">
              <a:solidFill>
                <a:srgbClr val="1A9959"/>
              </a:solidFill>
            </a:endParaRPr>
          </a:p>
        </p:txBody>
      </p:sp>
      <p:sp>
        <p:nvSpPr>
          <p:cNvPr id="104454" name="Text Box 70"/>
          <p:cNvSpPr txBox="1">
            <a:spLocks noChangeArrowheads="1"/>
          </p:cNvSpPr>
          <p:nvPr/>
        </p:nvSpPr>
        <p:spPr bwMode="auto">
          <a:xfrm>
            <a:off x="1066800" y="198120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i .. j-1 </a:t>
            </a:r>
          </a:p>
        </p:txBody>
      </p:sp>
      <p:sp>
        <p:nvSpPr>
          <p:cNvPr id="104455" name="Text Box 71"/>
          <p:cNvSpPr txBox="1">
            <a:spLocks noChangeArrowheads="1"/>
          </p:cNvSpPr>
          <p:nvPr/>
        </p:nvSpPr>
        <p:spPr bwMode="auto">
          <a:xfrm>
            <a:off x="5418138" y="205740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1A9959"/>
                </a:solidFill>
              </a:rPr>
              <a:t>j .. k</a:t>
            </a:r>
          </a:p>
        </p:txBody>
      </p:sp>
      <p:sp>
        <p:nvSpPr>
          <p:cNvPr id="104456" name="Text Box 75"/>
          <p:cNvSpPr txBox="1">
            <a:spLocks noChangeArrowheads="1"/>
          </p:cNvSpPr>
          <p:nvPr/>
        </p:nvSpPr>
        <p:spPr bwMode="auto">
          <a:xfrm>
            <a:off x="609600" y="4114800"/>
            <a:ext cx="75247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Note: High expected number L of interleaves:</a:t>
            </a:r>
          </a:p>
          <a:p>
            <a:r>
              <a:rPr lang="en-US"/>
              <a:t>          </a:t>
            </a:r>
            <a:r>
              <a:rPr lang="en-US">
                <a:solidFill>
                  <a:schemeClr val="accent1"/>
                </a:solidFill>
              </a:rPr>
              <a:t>U</a:t>
            </a:r>
            <a:r>
              <a:rPr lang="en-US" baseline="-25000">
                <a:solidFill>
                  <a:schemeClr val="accent1"/>
                </a:solidFill>
              </a:rPr>
              <a:t>1  </a:t>
            </a:r>
            <a:r>
              <a:rPr lang="en-US">
                <a:solidFill>
                  <a:schemeClr val="accent1"/>
                </a:solidFill>
              </a:rPr>
              <a:t>&lt; </a:t>
            </a:r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1,</a:t>
            </a:r>
            <a:r>
              <a:rPr lang="en-US">
                <a:solidFill>
                  <a:schemeClr val="accent1"/>
                </a:solidFill>
              </a:rPr>
              <a:t> &lt; U</a:t>
            </a:r>
            <a:r>
              <a:rPr lang="en-US" baseline="-25000">
                <a:solidFill>
                  <a:schemeClr val="accent1"/>
                </a:solidFill>
              </a:rPr>
              <a:t>2 </a:t>
            </a:r>
            <a:r>
              <a:rPr lang="en-US">
                <a:solidFill>
                  <a:schemeClr val="accent1"/>
                </a:solidFill>
              </a:rPr>
              <a:t>&lt; U</a:t>
            </a:r>
            <a:r>
              <a:rPr lang="en-US" baseline="-25000">
                <a:solidFill>
                  <a:schemeClr val="accent1"/>
                </a:solidFill>
              </a:rPr>
              <a:t>3</a:t>
            </a:r>
            <a:r>
              <a:rPr lang="en-US">
                <a:solidFill>
                  <a:schemeClr val="accent1"/>
                </a:solidFill>
              </a:rPr>
              <a:t> &lt; </a:t>
            </a:r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2</a:t>
            </a:r>
            <a:r>
              <a:rPr lang="en-US">
                <a:solidFill>
                  <a:srgbClr val="1A9959"/>
                </a:solidFill>
              </a:rPr>
              <a:t>&lt;</a:t>
            </a:r>
            <a:r>
              <a:rPr lang="en-US">
                <a:solidFill>
                  <a:schemeClr val="accent1"/>
                </a:solidFill>
              </a:rPr>
              <a:t>…&lt; U</a:t>
            </a:r>
            <a:r>
              <a:rPr lang="en-US" baseline="-25000">
                <a:solidFill>
                  <a:schemeClr val="accent1"/>
                </a:solidFill>
              </a:rPr>
              <a:t>k-1</a:t>
            </a:r>
          </a:p>
          <a:p>
            <a:endParaRPr lang="en-US" baseline="-25000">
              <a:solidFill>
                <a:schemeClr val="accent1"/>
              </a:solidFill>
            </a:endParaRPr>
          </a:p>
          <a:p>
            <a:r>
              <a:rPr lang="en-US" sz="2800">
                <a:solidFill>
                  <a:srgbClr val="E046AB"/>
                </a:solidFill>
              </a:rPr>
              <a:t>To answer </a:t>
            </a:r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2 </a:t>
            </a:r>
            <a:r>
              <a:rPr lang="en-US">
                <a:solidFill>
                  <a:srgbClr val="E046AB"/>
                </a:solidFill>
              </a:rPr>
              <a:t>need to know </a:t>
            </a:r>
            <a:r>
              <a:rPr lang="en-US">
                <a:solidFill>
                  <a:schemeClr val="accent1"/>
                </a:solidFill>
              </a:rPr>
              <a:t>U</a:t>
            </a:r>
            <a:r>
              <a:rPr lang="en-US" baseline="-25000">
                <a:solidFill>
                  <a:schemeClr val="accent1"/>
                </a:solidFill>
              </a:rPr>
              <a:t>2 </a:t>
            </a:r>
            <a:r>
              <a:rPr lang="en-US">
                <a:solidFill>
                  <a:schemeClr val="accent1"/>
                </a:solidFill>
              </a:rPr>
              <a:t>,U</a:t>
            </a:r>
            <a:r>
              <a:rPr lang="en-US" baseline="-25000">
                <a:solidFill>
                  <a:schemeClr val="accent1"/>
                </a:solidFill>
              </a:rPr>
              <a:t>3</a:t>
            </a:r>
            <a:r>
              <a:rPr lang="en-US">
                <a:solidFill>
                  <a:schemeClr val="accent1"/>
                </a:solidFill>
              </a:rPr>
              <a:t> </a:t>
            </a:r>
          </a:p>
          <a:p>
            <a:r>
              <a:rPr lang="en-US">
                <a:solidFill>
                  <a:srgbClr val="E046AB"/>
                </a:solidFill>
              </a:rPr>
              <a:t>--&gt;Need to know a different </a:t>
            </a:r>
            <a:r>
              <a:rPr lang="en-US">
                <a:solidFill>
                  <a:schemeClr val="accent1"/>
                </a:solidFill>
              </a:rPr>
              <a:t>U</a:t>
            </a:r>
            <a:r>
              <a:rPr lang="en-US" baseline="-25000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rgbClr val="E046AB"/>
                </a:solidFill>
              </a:rPr>
              <a:t>for each interleaving</a:t>
            </a:r>
            <a:endParaRPr lang="en-US" baseline="-25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 Lower Bound for Connectivity</a:t>
            </a:r>
            <a:endParaRPr lang="en-US" sz="2800">
              <a:latin typeface="Arial" charset="0"/>
            </a:endParaRPr>
          </a:p>
        </p:txBody>
      </p:sp>
      <p:sp>
        <p:nvSpPr>
          <p:cNvPr id="105474" name="AutoShape 3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1447800" y="609600"/>
            <a:ext cx="6019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Sequence of batch operations</a:t>
            </a:r>
          </a:p>
          <a:p>
            <a:pPr>
              <a:spcBef>
                <a:spcPct val="50000"/>
              </a:spcBef>
            </a:pPr>
            <a:r>
              <a:rPr lang="en-US"/>
              <a:t>Split into two time intervals                                 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533400" y="2317750"/>
            <a:ext cx="23288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Updates here sorted by type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U</a:t>
            </a:r>
            <a:r>
              <a:rPr lang="en-US" baseline="-25000">
                <a:solidFill>
                  <a:schemeClr val="accent1"/>
                </a:solidFill>
              </a:rPr>
              <a:t>1  </a:t>
            </a:r>
            <a:r>
              <a:rPr lang="en-US">
                <a:solidFill>
                  <a:schemeClr val="accent1"/>
                </a:solidFill>
              </a:rPr>
              <a:t>&lt; U</a:t>
            </a:r>
            <a:r>
              <a:rPr lang="en-US" baseline="-25000">
                <a:solidFill>
                  <a:schemeClr val="accent1"/>
                </a:solidFill>
              </a:rPr>
              <a:t>2</a:t>
            </a:r>
            <a:r>
              <a:rPr lang="en-US">
                <a:solidFill>
                  <a:schemeClr val="accent1"/>
                </a:solidFill>
              </a:rPr>
              <a:t> &lt;…&lt; U</a:t>
            </a:r>
            <a:r>
              <a:rPr lang="en-US" baseline="-25000">
                <a:solidFill>
                  <a:schemeClr val="accent1"/>
                </a:solidFill>
              </a:rPr>
              <a:t>k-1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WRITES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2819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1A9959"/>
                </a:solidFill>
              </a:rPr>
              <a:t>Queries here sorted by type:</a:t>
            </a:r>
          </a:p>
          <a:p>
            <a:pPr algn="ctr"/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1</a:t>
            </a:r>
            <a:r>
              <a:rPr lang="en-US">
                <a:solidFill>
                  <a:srgbClr val="1A9959"/>
                </a:solidFill>
              </a:rPr>
              <a:t>&lt;</a:t>
            </a:r>
            <a:r>
              <a:rPr lang="en-US" baseline="-25000">
                <a:solidFill>
                  <a:srgbClr val="1A9959"/>
                </a:solidFill>
              </a:rPr>
              <a:t> </a:t>
            </a:r>
            <a:r>
              <a:rPr lang="en-US">
                <a:solidFill>
                  <a:srgbClr val="1A9959"/>
                </a:solidFill>
              </a:rPr>
              <a:t>Q</a:t>
            </a:r>
            <a:r>
              <a:rPr lang="en-US" baseline="-25000">
                <a:solidFill>
                  <a:srgbClr val="1A9959"/>
                </a:solidFill>
              </a:rPr>
              <a:t>2</a:t>
            </a:r>
            <a:r>
              <a:rPr lang="en-US">
                <a:solidFill>
                  <a:srgbClr val="1A9959"/>
                </a:solidFill>
              </a:rPr>
              <a:t>&lt;…&lt;Q</a:t>
            </a:r>
            <a:r>
              <a:rPr lang="en-US" baseline="-25000">
                <a:solidFill>
                  <a:srgbClr val="1A9959"/>
                </a:solidFill>
              </a:rPr>
              <a:t>k </a:t>
            </a:r>
          </a:p>
          <a:p>
            <a:pPr algn="ctr"/>
            <a:endParaRPr lang="en-US" baseline="-25000">
              <a:solidFill>
                <a:srgbClr val="1A9959"/>
              </a:solidFill>
            </a:endParaRPr>
          </a:p>
          <a:p>
            <a:pPr algn="ctr"/>
            <a:r>
              <a:rPr lang="en-US">
                <a:solidFill>
                  <a:srgbClr val="1A9959"/>
                </a:solidFill>
              </a:rPr>
              <a:t>READS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066800" y="198120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i .. j-1 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5419725" y="205740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1A9959"/>
                </a:solidFill>
              </a:rPr>
              <a:t>j .. k</a:t>
            </a:r>
          </a:p>
        </p:txBody>
      </p:sp>
      <p:sp>
        <p:nvSpPr>
          <p:cNvPr id="105480" name="Line 10"/>
          <p:cNvSpPr>
            <a:spLocks noChangeShapeType="1"/>
          </p:cNvSpPr>
          <p:nvPr/>
        </p:nvSpPr>
        <p:spPr bwMode="auto">
          <a:xfrm>
            <a:off x="3048000" y="3962400"/>
            <a:ext cx="16002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11"/>
          <p:cNvSpPr>
            <a:spLocks noChangeShapeType="1"/>
          </p:cNvSpPr>
          <p:nvPr/>
        </p:nvSpPr>
        <p:spPr bwMode="auto">
          <a:xfrm>
            <a:off x="3048000" y="3962400"/>
            <a:ext cx="1524000" cy="0"/>
          </a:xfrm>
          <a:prstGeom prst="line">
            <a:avLst/>
          </a:prstGeom>
          <a:noFill/>
          <a:ln w="34925">
            <a:solidFill>
              <a:srgbClr val="FF99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Text Box 12"/>
          <p:cNvSpPr txBox="1">
            <a:spLocks noChangeArrowheads="1"/>
          </p:cNvSpPr>
          <p:nvPr/>
        </p:nvSpPr>
        <p:spPr bwMode="auto">
          <a:xfrm>
            <a:off x="0" y="4848225"/>
            <a:ext cx="866933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Number of </a:t>
            </a:r>
            <a:r>
              <a:rPr lang="en-US">
                <a:solidFill>
                  <a:srgbClr val="1A9959"/>
                </a:solidFill>
              </a:rPr>
              <a:t>READS </a:t>
            </a:r>
            <a:r>
              <a:rPr lang="en-US">
                <a:solidFill>
                  <a:srgbClr val="E046AB"/>
                </a:solidFill>
              </a:rPr>
              <a:t>of these</a:t>
            </a:r>
            <a:r>
              <a:rPr lang="en-US">
                <a:solidFill>
                  <a:srgbClr val="1A9959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WRITES </a:t>
            </a:r>
            <a:r>
              <a:rPr lang="en-US">
                <a:solidFill>
                  <a:srgbClr val="E046AB"/>
                </a:solidFill>
              </a:rPr>
              <a:t>must be sufficient to provide enough bits to encode L </a:t>
            </a:r>
            <a:r>
              <a:rPr lang="en-US">
                <a:solidFill>
                  <a:schemeClr val="accent1"/>
                </a:solidFill>
              </a:rPr>
              <a:t>U</a:t>
            </a:r>
            <a:r>
              <a:rPr lang="ja-JP" altLang="en-US">
                <a:solidFill>
                  <a:schemeClr val="accent1"/>
                </a:solidFill>
              </a:rPr>
              <a:t>’</a:t>
            </a:r>
            <a:r>
              <a:rPr lang="en-US" altLang="ja-JP">
                <a:solidFill>
                  <a:schemeClr val="accent1"/>
                </a:solidFill>
              </a:rPr>
              <a:t>s.</a:t>
            </a:r>
            <a:endParaRPr lang="en-US" altLang="ja-JP">
              <a:solidFill>
                <a:srgbClr val="E046AB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E046AB"/>
                </a:solidFill>
              </a:rPr>
              <a:t>Paper shows method for concise encoding of info from </a:t>
            </a:r>
            <a:r>
              <a:rPr lang="en-US">
                <a:solidFill>
                  <a:schemeClr val="accent1"/>
                </a:solidFill>
              </a:rPr>
              <a:t>READS</a:t>
            </a:r>
            <a:r>
              <a:rPr lang="en-US">
                <a:solidFill>
                  <a:srgbClr val="1A9959"/>
                </a:solidFill>
              </a:rPr>
              <a:t> </a:t>
            </a:r>
            <a:r>
              <a:rPr lang="en-US">
                <a:solidFill>
                  <a:srgbClr val="E046AB"/>
                </a:solidFill>
              </a:rPr>
              <a:t>from which </a:t>
            </a:r>
            <a:r>
              <a:rPr lang="en-US">
                <a:solidFill>
                  <a:schemeClr val="accent1"/>
                </a:solidFill>
              </a:rPr>
              <a:t>U</a:t>
            </a:r>
            <a:r>
              <a:rPr lang="ja-JP" altLang="en-US">
                <a:solidFill>
                  <a:schemeClr val="accent1"/>
                </a:solidFill>
              </a:rPr>
              <a:t>’</a:t>
            </a:r>
            <a:r>
              <a:rPr lang="en-US" altLang="ja-JP">
                <a:solidFill>
                  <a:schemeClr val="accent1"/>
                </a:solidFill>
              </a:rPr>
              <a:t>s</a:t>
            </a:r>
            <a:r>
              <a:rPr lang="en-US" altLang="ja-JP">
                <a:solidFill>
                  <a:srgbClr val="E046AB"/>
                </a:solidFill>
              </a:rPr>
              <a:t> can be reconstructed. </a:t>
            </a:r>
            <a:r>
              <a:rPr lang="en-US" altLang="ja-JP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 Lower Bound for Connectivity</a:t>
            </a:r>
            <a:endParaRPr lang="en-US" sz="2800">
              <a:latin typeface="Arial" charset="0"/>
            </a:endParaRPr>
          </a:p>
        </p:txBody>
      </p:sp>
      <p:sp>
        <p:nvSpPr>
          <p:cNvPr id="106498" name="AutoShape 3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04800" y="609600"/>
            <a:ext cx="8153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Sum up expected costs over intervals given by binary tree, </a:t>
            </a:r>
          </a:p>
          <a:p>
            <a:pPr>
              <a:spcBef>
                <a:spcPct val="50000"/>
              </a:spcBef>
            </a:pPr>
            <a:r>
              <a:rPr lang="en-US"/>
              <a:t>Parent interval = union of children intervals.</a:t>
            </a:r>
          </a:p>
        </p:txBody>
      </p:sp>
      <p:sp>
        <p:nvSpPr>
          <p:cNvPr id="106500" name="Oval 49"/>
          <p:cNvSpPr>
            <a:spLocks noChangeAspect="1" noChangeArrowheads="1"/>
          </p:cNvSpPr>
          <p:nvPr/>
        </p:nvSpPr>
        <p:spPr bwMode="auto">
          <a:xfrm>
            <a:off x="4191000" y="2133600"/>
            <a:ext cx="274638" cy="2746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6501" name="Line 65"/>
          <p:cNvSpPr>
            <a:spLocks noChangeShapeType="1"/>
          </p:cNvSpPr>
          <p:nvPr/>
        </p:nvSpPr>
        <p:spPr bwMode="auto">
          <a:xfrm flipV="1">
            <a:off x="2895600" y="23622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Line 82"/>
          <p:cNvSpPr>
            <a:spLocks noChangeShapeType="1"/>
          </p:cNvSpPr>
          <p:nvPr/>
        </p:nvSpPr>
        <p:spPr bwMode="auto">
          <a:xfrm>
            <a:off x="4191000" y="24384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3" name="AutoShape 83"/>
          <p:cNvSpPr>
            <a:spLocks/>
          </p:cNvSpPr>
          <p:nvPr/>
        </p:nvSpPr>
        <p:spPr bwMode="auto">
          <a:xfrm rot="-5356718">
            <a:off x="3822700" y="2501900"/>
            <a:ext cx="430213" cy="5027613"/>
          </a:xfrm>
          <a:prstGeom prst="leftBrace">
            <a:avLst>
              <a:gd name="adj1" fmla="val 16739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106504" name="Group 86"/>
          <p:cNvGrpSpPr>
            <a:grpSpLocks/>
          </p:cNvGrpSpPr>
          <p:nvPr/>
        </p:nvGrpSpPr>
        <p:grpSpPr bwMode="auto">
          <a:xfrm>
            <a:off x="2209800" y="2911475"/>
            <a:ext cx="1752600" cy="1771650"/>
            <a:chOff x="1392" y="1834"/>
            <a:chExt cx="1104" cy="1116"/>
          </a:xfrm>
        </p:grpSpPr>
        <p:grpSp>
          <p:nvGrpSpPr>
            <p:cNvPr id="106522" name="Group 67"/>
            <p:cNvGrpSpPr>
              <a:grpSpLocks/>
            </p:cNvGrpSpPr>
            <p:nvPr/>
          </p:nvGrpSpPr>
          <p:grpSpPr bwMode="auto">
            <a:xfrm>
              <a:off x="1998" y="2755"/>
              <a:ext cx="498" cy="166"/>
              <a:chOff x="624" y="3600"/>
              <a:chExt cx="509" cy="173"/>
            </a:xfrm>
          </p:grpSpPr>
          <p:sp>
            <p:nvSpPr>
              <p:cNvPr id="106534" name="Oval 68"/>
              <p:cNvSpPr>
                <a:spLocks noChangeAspect="1" noChangeArrowheads="1"/>
              </p:cNvSpPr>
              <p:nvPr/>
            </p:nvSpPr>
            <p:spPr bwMode="auto">
              <a:xfrm>
                <a:off x="960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35" name="Oval 69"/>
              <p:cNvSpPr>
                <a:spLocks noChangeAspect="1" noChangeArrowheads="1"/>
              </p:cNvSpPr>
              <p:nvPr/>
            </p:nvSpPr>
            <p:spPr bwMode="auto">
              <a:xfrm>
                <a:off x="624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6523" name="Oval 70"/>
            <p:cNvSpPr>
              <a:spLocks noChangeAspect="1" noChangeArrowheads="1"/>
            </p:cNvSpPr>
            <p:nvPr/>
          </p:nvSpPr>
          <p:spPr bwMode="auto">
            <a:xfrm>
              <a:off x="1680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4" name="Oval 72"/>
            <p:cNvSpPr>
              <a:spLocks noChangeAspect="1" noChangeArrowheads="1"/>
            </p:cNvSpPr>
            <p:nvPr/>
          </p:nvSpPr>
          <p:spPr bwMode="auto">
            <a:xfrm>
              <a:off x="2045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5" name="Oval 73"/>
            <p:cNvSpPr>
              <a:spLocks noChangeAspect="1" noChangeArrowheads="1"/>
            </p:cNvSpPr>
            <p:nvPr/>
          </p:nvSpPr>
          <p:spPr bwMode="auto">
            <a:xfrm>
              <a:off x="1576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6526" name="Oval 74"/>
            <p:cNvSpPr>
              <a:spLocks noChangeAspect="1" noChangeArrowheads="1"/>
            </p:cNvSpPr>
            <p:nvPr/>
          </p:nvSpPr>
          <p:spPr bwMode="auto">
            <a:xfrm>
              <a:off x="1857" y="183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6527" name="Line 75"/>
            <p:cNvSpPr>
              <a:spLocks noChangeShapeType="1"/>
            </p:cNvSpPr>
            <p:nvPr/>
          </p:nvSpPr>
          <p:spPr bwMode="auto">
            <a:xfrm flipV="1">
              <a:off x="1482" y="2525"/>
              <a:ext cx="94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8" name="Line 76"/>
            <p:cNvSpPr>
              <a:spLocks noChangeShapeType="1"/>
            </p:cNvSpPr>
            <p:nvPr/>
          </p:nvSpPr>
          <p:spPr bwMode="auto">
            <a:xfrm flipH="1" flipV="1">
              <a:off x="1669" y="2525"/>
              <a:ext cx="94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9" name="Line 77"/>
            <p:cNvSpPr>
              <a:spLocks noChangeShapeType="1"/>
            </p:cNvSpPr>
            <p:nvPr/>
          </p:nvSpPr>
          <p:spPr bwMode="auto">
            <a:xfrm flipV="1">
              <a:off x="2092" y="2525"/>
              <a:ext cx="47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0" name="Line 78"/>
            <p:cNvSpPr>
              <a:spLocks noChangeShapeType="1"/>
            </p:cNvSpPr>
            <p:nvPr/>
          </p:nvSpPr>
          <p:spPr bwMode="auto">
            <a:xfrm flipH="1" flipV="1">
              <a:off x="2139" y="2479"/>
              <a:ext cx="282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1" name="Line 79"/>
            <p:cNvSpPr>
              <a:spLocks noChangeShapeType="1"/>
            </p:cNvSpPr>
            <p:nvPr/>
          </p:nvSpPr>
          <p:spPr bwMode="auto">
            <a:xfrm flipV="1">
              <a:off x="1669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2" name="Line 80"/>
            <p:cNvSpPr>
              <a:spLocks noChangeShapeType="1"/>
            </p:cNvSpPr>
            <p:nvPr/>
          </p:nvSpPr>
          <p:spPr bwMode="auto">
            <a:xfrm flipH="1" flipV="1">
              <a:off x="1951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3" name="Oval 85"/>
            <p:cNvSpPr>
              <a:spLocks noChangeAspect="1" noChangeArrowheads="1"/>
            </p:cNvSpPr>
            <p:nvPr/>
          </p:nvSpPr>
          <p:spPr bwMode="auto">
            <a:xfrm>
              <a:off x="1392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05" name="Group 87"/>
          <p:cNvGrpSpPr>
            <a:grpSpLocks/>
          </p:cNvGrpSpPr>
          <p:nvPr/>
        </p:nvGrpSpPr>
        <p:grpSpPr bwMode="auto">
          <a:xfrm>
            <a:off x="4648200" y="2895600"/>
            <a:ext cx="1752600" cy="1771650"/>
            <a:chOff x="1392" y="1834"/>
            <a:chExt cx="1104" cy="1116"/>
          </a:xfrm>
        </p:grpSpPr>
        <p:grpSp>
          <p:nvGrpSpPr>
            <p:cNvPr id="106508" name="Group 88"/>
            <p:cNvGrpSpPr>
              <a:grpSpLocks/>
            </p:cNvGrpSpPr>
            <p:nvPr/>
          </p:nvGrpSpPr>
          <p:grpSpPr bwMode="auto">
            <a:xfrm>
              <a:off x="1998" y="2755"/>
              <a:ext cx="498" cy="166"/>
              <a:chOff x="624" y="3600"/>
              <a:chExt cx="509" cy="173"/>
            </a:xfrm>
          </p:grpSpPr>
          <p:sp>
            <p:nvSpPr>
              <p:cNvPr id="106520" name="Oval 89"/>
              <p:cNvSpPr>
                <a:spLocks noChangeAspect="1" noChangeArrowheads="1"/>
              </p:cNvSpPr>
              <p:nvPr/>
            </p:nvSpPr>
            <p:spPr bwMode="auto">
              <a:xfrm>
                <a:off x="960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21" name="Oval 90"/>
              <p:cNvSpPr>
                <a:spLocks noChangeAspect="1" noChangeArrowheads="1"/>
              </p:cNvSpPr>
              <p:nvPr/>
            </p:nvSpPr>
            <p:spPr bwMode="auto">
              <a:xfrm>
                <a:off x="624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6509" name="Oval 91"/>
            <p:cNvSpPr>
              <a:spLocks noChangeAspect="1" noChangeArrowheads="1"/>
            </p:cNvSpPr>
            <p:nvPr/>
          </p:nvSpPr>
          <p:spPr bwMode="auto">
            <a:xfrm>
              <a:off x="1680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0" name="Oval 92"/>
            <p:cNvSpPr>
              <a:spLocks noChangeAspect="1" noChangeArrowheads="1"/>
            </p:cNvSpPr>
            <p:nvPr/>
          </p:nvSpPr>
          <p:spPr bwMode="auto">
            <a:xfrm>
              <a:off x="2045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1" name="Oval 93"/>
            <p:cNvSpPr>
              <a:spLocks noChangeAspect="1" noChangeArrowheads="1"/>
            </p:cNvSpPr>
            <p:nvPr/>
          </p:nvSpPr>
          <p:spPr bwMode="auto">
            <a:xfrm>
              <a:off x="1576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6512" name="Oval 94"/>
            <p:cNvSpPr>
              <a:spLocks noChangeAspect="1" noChangeArrowheads="1"/>
            </p:cNvSpPr>
            <p:nvPr/>
          </p:nvSpPr>
          <p:spPr bwMode="auto">
            <a:xfrm>
              <a:off x="1857" y="183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6513" name="Line 95"/>
            <p:cNvSpPr>
              <a:spLocks noChangeShapeType="1"/>
            </p:cNvSpPr>
            <p:nvPr/>
          </p:nvSpPr>
          <p:spPr bwMode="auto">
            <a:xfrm flipV="1">
              <a:off x="1482" y="2525"/>
              <a:ext cx="94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4" name="Line 96"/>
            <p:cNvSpPr>
              <a:spLocks noChangeShapeType="1"/>
            </p:cNvSpPr>
            <p:nvPr/>
          </p:nvSpPr>
          <p:spPr bwMode="auto">
            <a:xfrm flipH="1" flipV="1">
              <a:off x="1669" y="2525"/>
              <a:ext cx="94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5" name="Line 97"/>
            <p:cNvSpPr>
              <a:spLocks noChangeShapeType="1"/>
            </p:cNvSpPr>
            <p:nvPr/>
          </p:nvSpPr>
          <p:spPr bwMode="auto">
            <a:xfrm flipV="1">
              <a:off x="2092" y="2525"/>
              <a:ext cx="47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6" name="Line 98"/>
            <p:cNvSpPr>
              <a:spLocks noChangeShapeType="1"/>
            </p:cNvSpPr>
            <p:nvPr/>
          </p:nvSpPr>
          <p:spPr bwMode="auto">
            <a:xfrm flipH="1" flipV="1">
              <a:off x="2139" y="2479"/>
              <a:ext cx="282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7" name="Line 99"/>
            <p:cNvSpPr>
              <a:spLocks noChangeShapeType="1"/>
            </p:cNvSpPr>
            <p:nvPr/>
          </p:nvSpPr>
          <p:spPr bwMode="auto">
            <a:xfrm flipV="1">
              <a:off x="1669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8" name="Line 100"/>
            <p:cNvSpPr>
              <a:spLocks noChangeShapeType="1"/>
            </p:cNvSpPr>
            <p:nvPr/>
          </p:nvSpPr>
          <p:spPr bwMode="auto">
            <a:xfrm flipH="1" flipV="1">
              <a:off x="1951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9" name="Oval 101"/>
            <p:cNvSpPr>
              <a:spLocks noChangeAspect="1" noChangeArrowheads="1"/>
            </p:cNvSpPr>
            <p:nvPr/>
          </p:nvSpPr>
          <p:spPr bwMode="auto">
            <a:xfrm>
              <a:off x="1392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506" name="Text Box 108"/>
          <p:cNvSpPr txBox="1">
            <a:spLocks noChangeArrowheads="1"/>
          </p:cNvSpPr>
          <p:nvPr/>
        </p:nvSpPr>
        <p:spPr bwMode="auto">
          <a:xfrm>
            <a:off x="762000" y="2438400"/>
            <a:ext cx="16605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Adds log n</a:t>
            </a:r>
          </a:p>
          <a:p>
            <a:pPr algn="ctr">
              <a:spcBef>
                <a:spcPct val="50000"/>
              </a:spcBef>
            </a:pPr>
            <a:r>
              <a:rPr lang="en-US"/>
              <a:t>factor</a:t>
            </a:r>
          </a:p>
        </p:txBody>
      </p:sp>
      <p:sp>
        <p:nvSpPr>
          <p:cNvPr id="106507" name="Text Box 109"/>
          <p:cNvSpPr txBox="1">
            <a:spLocks noChangeArrowheads="1"/>
          </p:cNvSpPr>
          <p:nvPr/>
        </p:nvSpPr>
        <p:spPr bwMode="auto">
          <a:xfrm>
            <a:off x="225425" y="5075238"/>
            <a:ext cx="8728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Note: Each read is counted once, by the lowest common </a:t>
            </a:r>
          </a:p>
          <a:p>
            <a:r>
              <a:rPr lang="en-US"/>
              <a:t>Ancestor of the read and most recent preceding write time.</a:t>
            </a:r>
          </a:p>
        </p:txBody>
      </p:sp>
    </p:spTree>
    <p:extLst>
      <p:ext uri="{BB962C8B-B14F-4D97-AF65-F5344CB8AC3E}">
        <p14:creationId xmlns:p14="http://schemas.microsoft.com/office/powerpoint/2010/main" val="23672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075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127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UNKENGA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2684"/>
          <a:stretch>
            <a:fillRect/>
          </a:stretch>
        </p:blipFill>
        <p:spPr/>
      </p:pic>
      <p:sp>
        <p:nvSpPr>
          <p:cNvPr id="983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1E8FEF-9A68-4589-9F81-47D4B5193976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117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98308" name="Text Box 3"/>
          <p:cNvSpPr txBox="1">
            <a:spLocks noChangeArrowheads="1"/>
          </p:cNvSpPr>
          <p:nvPr/>
        </p:nvSpPr>
        <p:spPr bwMode="auto">
          <a:xfrm>
            <a:off x="838200" y="838200"/>
            <a:ext cx="5930900" cy="1431925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4400">
                <a:latin typeface="Comic Sans MS" panose="030F0702030302020204" pitchFamily="66" charset="0"/>
              </a:rPr>
              <a:t>Directed Graphs: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4400">
                <a:latin typeface="Comic Sans MS" panose="030F0702030302020204" pitchFamily="66" charset="0"/>
              </a:rPr>
              <a:t>Victoria Road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BE28F0A-F66C-45DF-A1A3-472CF9BA30BF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118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55" name="Rectangle 4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2209800"/>
          </a:xfrm>
          <a:solidFill>
            <a:schemeClr val="accent1">
              <a:alpha val="41960"/>
            </a:schemeClr>
          </a:solidFill>
        </p:spPr>
        <p:txBody>
          <a:bodyPr/>
          <a:lstStyle/>
          <a:p>
            <a:pPr eaLnBrk="1" hangingPunct="1"/>
            <a:r>
              <a:rPr lang="en-US" sz="2300" u="sng" smtClean="0">
                <a:solidFill>
                  <a:schemeClr val="accent2"/>
                </a:solidFill>
                <a:latin typeface="Comic Sans MS" panose="030F0702030302020204" pitchFamily="66" charset="0"/>
              </a:rPr>
              <a:t>Reachability </a:t>
            </a:r>
            <a:r>
              <a:rPr lang="en-US" sz="2300" smtClean="0">
                <a:solidFill>
                  <a:schemeClr val="accent2"/>
                </a:solidFill>
                <a:latin typeface="Comic Sans MS" panose="030F0702030302020204" pitchFamily="66" charset="0"/>
              </a:rPr>
              <a:t>(transitive closure) </a:t>
            </a:r>
            <a:br>
              <a:rPr lang="en-US" sz="2300" smtClean="0">
                <a:solidFill>
                  <a:schemeClr val="accent2"/>
                </a:solidFill>
                <a:latin typeface="Comic Sans MS" panose="030F0702030302020204" pitchFamily="66" charset="0"/>
              </a:rPr>
            </a:br>
            <a:r>
              <a:rPr lang="en-US" sz="2300" smtClean="0">
                <a:solidFill>
                  <a:schemeClr val="accent2"/>
                </a:solidFill>
                <a:latin typeface="Comic Sans MS" panose="030F0702030302020204" pitchFamily="66" charset="0"/>
              </a:rPr>
              <a:t>Query: Is there a path from A to F?</a:t>
            </a:r>
            <a:r>
              <a:rPr lang="en-US" sz="2300" smtClean="0">
                <a:latin typeface="Comic Sans MS" panose="030F0702030302020204" pitchFamily="66" charset="0"/>
              </a:rPr>
              <a:t> </a:t>
            </a:r>
            <a: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  <a:t/>
            </a:r>
            <a:b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</a:br>
            <a:r>
              <a:rPr lang="en-US" sz="2300" u="sng" smtClean="0">
                <a:solidFill>
                  <a:srgbClr val="991C7B"/>
                </a:solidFill>
                <a:latin typeface="Comic Sans MS" panose="030F0702030302020204" pitchFamily="66" charset="0"/>
              </a:rPr>
              <a:t>Shortest Paths</a:t>
            </a:r>
            <a: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  <a:t/>
            </a:r>
            <a:b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</a:br>
            <a: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  <a:t>Query: What is distance from A to F? or</a:t>
            </a:r>
            <a:b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</a:br>
            <a: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  <a:t>Query: What is the shortest path from A to F?</a:t>
            </a:r>
            <a:b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</a:br>
            <a:r>
              <a:rPr lang="en-US" sz="2300" smtClean="0">
                <a:solidFill>
                  <a:srgbClr val="991C7B"/>
                </a:solidFill>
                <a:latin typeface="Comic Sans MS" panose="030F0702030302020204" pitchFamily="66" charset="0"/>
              </a:rPr>
              <a:t>Update: Change edges incident to a single node.</a:t>
            </a:r>
            <a:endParaRPr lang="en-US" sz="3600" smtClean="0">
              <a:latin typeface="Comic Sans MS" panose="030F0702030302020204" pitchFamily="66" charset="0"/>
            </a:endParaRPr>
          </a:p>
        </p:txBody>
      </p:sp>
      <p:sp>
        <p:nvSpPr>
          <p:cNvPr id="100356" name="Oval 5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0357" name="Oval 6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58" name="Oval 7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59" name="Oval 8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60" name="Oval 9"/>
          <p:cNvSpPr>
            <a:spLocks noChangeAspect="1" noChangeArrowheads="1"/>
          </p:cNvSpPr>
          <p:nvPr/>
        </p:nvSpPr>
        <p:spPr bwMode="auto">
          <a:xfrm>
            <a:off x="3962400" y="2819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61" name="Oval 10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62" name="Oval 11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63" name="Oval 22"/>
          <p:cNvSpPr>
            <a:spLocks noChangeAspect="1" noChangeArrowheads="1"/>
          </p:cNvSpPr>
          <p:nvPr/>
        </p:nvSpPr>
        <p:spPr bwMode="auto">
          <a:xfrm>
            <a:off x="990600" y="2743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64" name="Oval 23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0365" name="Text Box 25"/>
          <p:cNvSpPr txBox="1">
            <a:spLocks noChangeArrowheads="1"/>
          </p:cNvSpPr>
          <p:nvPr/>
        </p:nvSpPr>
        <p:spPr bwMode="auto">
          <a:xfrm>
            <a:off x="7467600" y="34290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00366" name="Rectangle 31"/>
          <p:cNvSpPr>
            <a:spLocks noChangeArrowheads="1"/>
          </p:cNvSpPr>
          <p:nvPr/>
        </p:nvSpPr>
        <p:spPr bwMode="auto">
          <a:xfrm>
            <a:off x="1066800" y="28194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cxnSp>
        <p:nvCxnSpPr>
          <p:cNvPr id="100367" name="AutoShape 33"/>
          <p:cNvCxnSpPr>
            <a:cxnSpLocks noChangeShapeType="1"/>
            <a:stCxn id="100363" idx="6"/>
            <a:endCxn id="100364" idx="2"/>
          </p:cNvCxnSpPr>
          <p:nvPr/>
        </p:nvCxnSpPr>
        <p:spPr bwMode="auto">
          <a:xfrm>
            <a:off x="1712913" y="3105150"/>
            <a:ext cx="420687" cy="76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8" name="Line 34"/>
          <p:cNvSpPr>
            <a:spLocks noChangeShapeType="1"/>
          </p:cNvSpPr>
          <p:nvPr/>
        </p:nvSpPr>
        <p:spPr bwMode="auto">
          <a:xfrm>
            <a:off x="4724400" y="3276600"/>
            <a:ext cx="2590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Line 35"/>
          <p:cNvSpPr>
            <a:spLocks noChangeShapeType="1"/>
          </p:cNvSpPr>
          <p:nvPr/>
        </p:nvSpPr>
        <p:spPr bwMode="auto">
          <a:xfrm flipV="1">
            <a:off x="1600200" y="4267200"/>
            <a:ext cx="1295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Line 36"/>
          <p:cNvSpPr>
            <a:spLocks noChangeShapeType="1"/>
          </p:cNvSpPr>
          <p:nvPr/>
        </p:nvSpPr>
        <p:spPr bwMode="auto">
          <a:xfrm>
            <a:off x="1371600" y="3429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Line 37"/>
          <p:cNvSpPr>
            <a:spLocks noChangeShapeType="1"/>
          </p:cNvSpPr>
          <p:nvPr/>
        </p:nvSpPr>
        <p:spPr bwMode="auto">
          <a:xfrm flipV="1">
            <a:off x="2895600" y="4800600"/>
            <a:ext cx="3810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Line 38"/>
          <p:cNvSpPr>
            <a:spLocks noChangeShapeType="1"/>
          </p:cNvSpPr>
          <p:nvPr/>
        </p:nvSpPr>
        <p:spPr bwMode="auto">
          <a:xfrm>
            <a:off x="3581400" y="4724400"/>
            <a:ext cx="990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0373" name="AutoShape 39"/>
          <p:cNvCxnSpPr>
            <a:cxnSpLocks noChangeShapeType="1"/>
            <a:stCxn id="100360" idx="4"/>
            <a:endCxn id="100358" idx="7"/>
          </p:cNvCxnSpPr>
          <p:nvPr/>
        </p:nvCxnSpPr>
        <p:spPr bwMode="auto">
          <a:xfrm flipH="1">
            <a:off x="3587750" y="3541713"/>
            <a:ext cx="736600" cy="6794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74" name="Line 40"/>
          <p:cNvSpPr>
            <a:spLocks noChangeShapeType="1"/>
          </p:cNvSpPr>
          <p:nvPr/>
        </p:nvSpPr>
        <p:spPr bwMode="auto">
          <a:xfrm flipH="1" flipV="1">
            <a:off x="2743200" y="3505200"/>
            <a:ext cx="304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5" name="Line 41"/>
          <p:cNvSpPr>
            <a:spLocks noChangeShapeType="1"/>
          </p:cNvSpPr>
          <p:nvPr/>
        </p:nvSpPr>
        <p:spPr bwMode="auto">
          <a:xfrm flipV="1">
            <a:off x="2971800" y="3810000"/>
            <a:ext cx="44196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6" name="Line 42"/>
          <p:cNvSpPr>
            <a:spLocks noChangeShapeType="1"/>
          </p:cNvSpPr>
          <p:nvPr/>
        </p:nvSpPr>
        <p:spPr bwMode="auto">
          <a:xfrm>
            <a:off x="7696200" y="4038600"/>
            <a:ext cx="76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7" name="Line 43"/>
          <p:cNvSpPr>
            <a:spLocks noChangeShapeType="1"/>
          </p:cNvSpPr>
          <p:nvPr/>
        </p:nvSpPr>
        <p:spPr bwMode="auto">
          <a:xfrm flipV="1">
            <a:off x="7467600" y="3962400"/>
            <a:ext cx="76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8" name="Line 44"/>
          <p:cNvSpPr>
            <a:spLocks noChangeShapeType="1"/>
          </p:cNvSpPr>
          <p:nvPr/>
        </p:nvSpPr>
        <p:spPr bwMode="auto">
          <a:xfrm flipH="1" flipV="1">
            <a:off x="4495800" y="3581400"/>
            <a:ext cx="29718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9" name="Line 45"/>
          <p:cNvSpPr>
            <a:spLocks noChangeShapeType="1"/>
          </p:cNvSpPr>
          <p:nvPr/>
        </p:nvSpPr>
        <p:spPr bwMode="auto">
          <a:xfrm flipH="1">
            <a:off x="2971800" y="6019800"/>
            <a:ext cx="1447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80E602-9A53-449C-A425-E5D08EA8739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119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3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5105400" cy="1447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anose="030F0702030302020204" pitchFamily="66" charset="0"/>
              </a:rPr>
              <a:t>Update: Edge is deleted; </a:t>
            </a:r>
            <a:br>
              <a:rPr lang="en-US" sz="2400" smtClean="0">
                <a:latin typeface="Comic Sans MS" panose="030F0702030302020204" pitchFamily="66" charset="0"/>
              </a:rPr>
            </a:br>
            <a:r>
              <a:rPr lang="en-US" sz="2400" smtClean="0">
                <a:latin typeface="Comic Sans MS" panose="030F0702030302020204" pitchFamily="66" charset="0"/>
              </a:rPr>
              <a:t>             Edge is inserted</a:t>
            </a:r>
            <a:br>
              <a:rPr lang="en-US" sz="2400" smtClean="0">
                <a:latin typeface="Comic Sans MS" panose="030F0702030302020204" pitchFamily="66" charset="0"/>
              </a:rPr>
            </a:br>
            <a:r>
              <a:rPr lang="en-US" sz="2400" smtClean="0">
                <a:latin typeface="Comic Sans MS" panose="030F0702030302020204" pitchFamily="66" charset="0"/>
              </a:rPr>
              <a:t>                 Edge weight is changed</a:t>
            </a:r>
          </a:p>
        </p:txBody>
      </p:sp>
      <p:sp>
        <p:nvSpPr>
          <p:cNvPr id="102404" name="Oval 2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05" name="Oval 3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6" name="Oval 4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7" name="Oval 5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8" name="Oval 6"/>
          <p:cNvSpPr>
            <a:spLocks noChangeAspect="1" noChangeArrowheads="1"/>
          </p:cNvSpPr>
          <p:nvPr/>
        </p:nvSpPr>
        <p:spPr bwMode="auto">
          <a:xfrm>
            <a:off x="3962400" y="2819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9" name="Oval 7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10" name="Oval 8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11" name="Oval 9"/>
          <p:cNvSpPr>
            <a:spLocks noChangeAspect="1" noChangeArrowheads="1"/>
          </p:cNvSpPr>
          <p:nvPr/>
        </p:nvSpPr>
        <p:spPr bwMode="auto">
          <a:xfrm>
            <a:off x="990600" y="2743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12" name="Oval 10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13" name="Text Box 11"/>
          <p:cNvSpPr txBox="1">
            <a:spLocks noChangeArrowheads="1"/>
          </p:cNvSpPr>
          <p:nvPr/>
        </p:nvSpPr>
        <p:spPr bwMode="auto">
          <a:xfrm>
            <a:off x="7467600" y="34290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1066800" y="28194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cxnSp>
        <p:nvCxnSpPr>
          <p:cNvPr id="102415" name="AutoShape 13"/>
          <p:cNvCxnSpPr>
            <a:cxnSpLocks noChangeShapeType="1"/>
            <a:stCxn id="102411" idx="6"/>
            <a:endCxn id="102412" idx="2"/>
          </p:cNvCxnSpPr>
          <p:nvPr/>
        </p:nvCxnSpPr>
        <p:spPr bwMode="auto">
          <a:xfrm>
            <a:off x="1712913" y="3105150"/>
            <a:ext cx="420687" cy="76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6" name="Line 14"/>
          <p:cNvSpPr>
            <a:spLocks noChangeShapeType="1"/>
          </p:cNvSpPr>
          <p:nvPr/>
        </p:nvSpPr>
        <p:spPr bwMode="auto">
          <a:xfrm>
            <a:off x="4724400" y="3276600"/>
            <a:ext cx="2590800" cy="3048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Line 15"/>
          <p:cNvSpPr>
            <a:spLocks noChangeShapeType="1"/>
          </p:cNvSpPr>
          <p:nvPr/>
        </p:nvSpPr>
        <p:spPr bwMode="auto">
          <a:xfrm flipV="1">
            <a:off x="1600200" y="4267200"/>
            <a:ext cx="1295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8" name="Line 16"/>
          <p:cNvSpPr>
            <a:spLocks noChangeShapeType="1"/>
          </p:cNvSpPr>
          <p:nvPr/>
        </p:nvSpPr>
        <p:spPr bwMode="auto">
          <a:xfrm>
            <a:off x="1371600" y="3429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9" name="Line 17"/>
          <p:cNvSpPr>
            <a:spLocks noChangeShapeType="1"/>
          </p:cNvSpPr>
          <p:nvPr/>
        </p:nvSpPr>
        <p:spPr bwMode="auto">
          <a:xfrm flipV="1">
            <a:off x="2895600" y="4800600"/>
            <a:ext cx="381000" cy="9906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Line 18"/>
          <p:cNvSpPr>
            <a:spLocks noChangeShapeType="1"/>
          </p:cNvSpPr>
          <p:nvPr/>
        </p:nvSpPr>
        <p:spPr bwMode="auto">
          <a:xfrm>
            <a:off x="3581400" y="4724400"/>
            <a:ext cx="9906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2421" name="AutoShape 19"/>
          <p:cNvCxnSpPr>
            <a:cxnSpLocks noChangeShapeType="1"/>
            <a:stCxn id="102408" idx="4"/>
            <a:endCxn id="102406" idx="7"/>
          </p:cNvCxnSpPr>
          <p:nvPr/>
        </p:nvCxnSpPr>
        <p:spPr bwMode="auto">
          <a:xfrm flipH="1">
            <a:off x="3587750" y="3541713"/>
            <a:ext cx="736600" cy="6794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22" name="Line 20"/>
          <p:cNvSpPr>
            <a:spLocks noChangeShapeType="1"/>
          </p:cNvSpPr>
          <p:nvPr/>
        </p:nvSpPr>
        <p:spPr bwMode="auto">
          <a:xfrm flipH="1" flipV="1">
            <a:off x="2743200" y="3505200"/>
            <a:ext cx="304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Line 21"/>
          <p:cNvSpPr>
            <a:spLocks noChangeShapeType="1"/>
          </p:cNvSpPr>
          <p:nvPr/>
        </p:nvSpPr>
        <p:spPr bwMode="auto">
          <a:xfrm flipV="1">
            <a:off x="2971800" y="3810000"/>
            <a:ext cx="44196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4" name="Line 22"/>
          <p:cNvSpPr>
            <a:spLocks noChangeShapeType="1"/>
          </p:cNvSpPr>
          <p:nvPr/>
        </p:nvSpPr>
        <p:spPr bwMode="auto">
          <a:xfrm>
            <a:off x="7696200" y="4038600"/>
            <a:ext cx="76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5" name="Line 23"/>
          <p:cNvSpPr>
            <a:spLocks noChangeShapeType="1"/>
          </p:cNvSpPr>
          <p:nvPr/>
        </p:nvSpPr>
        <p:spPr bwMode="auto">
          <a:xfrm flipV="1">
            <a:off x="7467600" y="3962400"/>
            <a:ext cx="76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6" name="Line 24"/>
          <p:cNvSpPr>
            <a:spLocks noChangeShapeType="1"/>
          </p:cNvSpPr>
          <p:nvPr/>
        </p:nvSpPr>
        <p:spPr bwMode="auto">
          <a:xfrm flipH="1" flipV="1">
            <a:off x="4495800" y="3581400"/>
            <a:ext cx="29718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7" name="Line 25"/>
          <p:cNvSpPr>
            <a:spLocks noChangeShapeType="1"/>
          </p:cNvSpPr>
          <p:nvPr/>
        </p:nvSpPr>
        <p:spPr bwMode="auto">
          <a:xfrm flipH="1">
            <a:off x="2971800" y="6019800"/>
            <a:ext cx="1447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28" name="Picture 27" descr="332_Beacon_Hill_carriage_tour_16K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80486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9" name="Picture 28" descr="VictoriaT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7493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0" name="Text Box 29"/>
          <p:cNvSpPr txBox="1">
            <a:spLocks noChangeArrowheads="1"/>
          </p:cNvSpPr>
          <p:nvPr/>
        </p:nvSpPr>
        <p:spPr bwMode="auto">
          <a:xfrm>
            <a:off x="304800" y="304800"/>
            <a:ext cx="3573463" cy="4429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Directed graph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Course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sz="3200" dirty="0" smtClean="0"/>
              <a:t>key ideas, open problems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641850" y="5851525"/>
            <a:ext cx="350202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649788" y="223838"/>
            <a:ext cx="1331912" cy="365125"/>
          </a:xfrm>
        </p:spPr>
        <p:txBody>
          <a:bodyPr/>
          <a:lstStyle/>
          <a:p>
            <a:pPr>
              <a:defRPr/>
            </a:pPr>
            <a:fld id="{3A50AFEB-A6C2-48DB-AE3F-9C68044139E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664" y="2487325"/>
            <a:ext cx="57759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Connectivity and MST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   Amortized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   Worst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70C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Directed graphs and Shortest Paths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Lower Bounds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Other Problems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69559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EE3D191-2CFC-49F1-B356-D667F04C29D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120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04451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6172200" cy="838200"/>
          </a:xfrm>
          <a:solidFill>
            <a:srgbClr val="FF99CC">
              <a:alpha val="38823"/>
            </a:srgbClr>
          </a:solidFill>
        </p:spPr>
        <p:txBody>
          <a:bodyPr/>
          <a:lstStyle/>
          <a:p>
            <a:pPr eaLnBrk="1" hangingPunct="1"/>
            <a:r>
              <a:rPr lang="en-US" sz="2400" smtClean="0">
                <a:latin typeface="Comic Sans MS" panose="030F0702030302020204" pitchFamily="66" charset="0"/>
              </a:rPr>
              <a:t>Reachability: Simple monte carlo method for acyclic graph (K, Sagert 1998)</a:t>
            </a:r>
          </a:p>
        </p:txBody>
      </p:sp>
      <p:sp>
        <p:nvSpPr>
          <p:cNvPr id="104452" name="Text Box 29"/>
          <p:cNvSpPr txBox="1">
            <a:spLocks noChangeArrowheads="1"/>
          </p:cNvSpPr>
          <p:nvPr/>
        </p:nvSpPr>
        <p:spPr bwMode="auto">
          <a:xfrm>
            <a:off x="0" y="0"/>
            <a:ext cx="3573463" cy="4429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Directed graph problems</a:t>
            </a:r>
          </a:p>
        </p:txBody>
      </p:sp>
      <p:sp>
        <p:nvSpPr>
          <p:cNvPr id="104453" name="Oval 30"/>
          <p:cNvSpPr>
            <a:spLocks noChangeArrowheads="1"/>
          </p:cNvSpPr>
          <p:nvPr/>
        </p:nvSpPr>
        <p:spPr bwMode="auto">
          <a:xfrm>
            <a:off x="2667000" y="33528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4454" name="Oval 31"/>
          <p:cNvSpPr>
            <a:spLocks noChangeArrowheads="1"/>
          </p:cNvSpPr>
          <p:nvPr/>
        </p:nvSpPr>
        <p:spPr bwMode="auto">
          <a:xfrm>
            <a:off x="1676400" y="47244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4455" name="Oval 32"/>
          <p:cNvSpPr>
            <a:spLocks noChangeArrowheads="1"/>
          </p:cNvSpPr>
          <p:nvPr/>
        </p:nvSpPr>
        <p:spPr bwMode="auto">
          <a:xfrm>
            <a:off x="6400800" y="27432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4456" name="Oval 33"/>
          <p:cNvSpPr>
            <a:spLocks noChangeArrowheads="1"/>
          </p:cNvSpPr>
          <p:nvPr/>
        </p:nvSpPr>
        <p:spPr bwMode="auto">
          <a:xfrm>
            <a:off x="6477000" y="40386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04457" name="Oval 34"/>
          <p:cNvSpPr>
            <a:spLocks noChangeArrowheads="1"/>
          </p:cNvSpPr>
          <p:nvPr/>
        </p:nvSpPr>
        <p:spPr bwMode="auto">
          <a:xfrm>
            <a:off x="685800" y="38862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4458" name="Oval 35"/>
          <p:cNvSpPr>
            <a:spLocks noChangeArrowheads="1"/>
          </p:cNvSpPr>
          <p:nvPr/>
        </p:nvSpPr>
        <p:spPr bwMode="auto">
          <a:xfrm>
            <a:off x="609600" y="28194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04459" name="Oval 36"/>
          <p:cNvSpPr>
            <a:spLocks noChangeArrowheads="1"/>
          </p:cNvSpPr>
          <p:nvPr/>
        </p:nvSpPr>
        <p:spPr bwMode="auto">
          <a:xfrm>
            <a:off x="4343400" y="3352800"/>
            <a:ext cx="622300" cy="6223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04460" name="Line 38"/>
          <p:cNvSpPr>
            <a:spLocks noChangeShapeType="1"/>
          </p:cNvSpPr>
          <p:nvPr/>
        </p:nvSpPr>
        <p:spPr bwMode="auto">
          <a:xfrm>
            <a:off x="3276600" y="3657600"/>
            <a:ext cx="990600" cy="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1" name="Line 39"/>
          <p:cNvSpPr>
            <a:spLocks noChangeShapeType="1"/>
          </p:cNvSpPr>
          <p:nvPr/>
        </p:nvSpPr>
        <p:spPr bwMode="auto">
          <a:xfrm>
            <a:off x="1219200" y="3124200"/>
            <a:ext cx="1447800" cy="457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2" name="Line 40"/>
          <p:cNvSpPr>
            <a:spLocks noChangeShapeType="1"/>
          </p:cNvSpPr>
          <p:nvPr/>
        </p:nvSpPr>
        <p:spPr bwMode="auto">
          <a:xfrm flipV="1">
            <a:off x="1295400" y="3810000"/>
            <a:ext cx="1447800" cy="457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3" name="Line 41"/>
          <p:cNvSpPr>
            <a:spLocks noChangeShapeType="1"/>
          </p:cNvSpPr>
          <p:nvPr/>
        </p:nvSpPr>
        <p:spPr bwMode="auto">
          <a:xfrm flipV="1">
            <a:off x="2209800" y="3962400"/>
            <a:ext cx="685800" cy="9144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4" name="Line 42"/>
          <p:cNvSpPr>
            <a:spLocks noChangeShapeType="1"/>
          </p:cNvSpPr>
          <p:nvPr/>
        </p:nvSpPr>
        <p:spPr bwMode="auto">
          <a:xfrm flipV="1">
            <a:off x="4876800" y="3048000"/>
            <a:ext cx="1524000" cy="457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5" name="Line 43"/>
          <p:cNvSpPr>
            <a:spLocks noChangeShapeType="1"/>
          </p:cNvSpPr>
          <p:nvPr/>
        </p:nvSpPr>
        <p:spPr bwMode="auto">
          <a:xfrm>
            <a:off x="4953000" y="3810000"/>
            <a:ext cx="1524000" cy="3810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6" name="Text Box 46"/>
          <p:cNvSpPr txBox="1">
            <a:spLocks noChangeArrowheads="1"/>
          </p:cNvSpPr>
          <p:nvPr/>
        </p:nvSpPr>
        <p:spPr bwMode="auto">
          <a:xfrm>
            <a:off x="3113088" y="5113338"/>
            <a:ext cx="184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latin typeface="Comic Sans MS" panose="030F0702030302020204" pitchFamily="66" charset="0"/>
            </a:endParaRPr>
          </a:p>
        </p:txBody>
      </p:sp>
      <p:sp>
        <p:nvSpPr>
          <p:cNvPr id="104467" name="Text Box 47"/>
          <p:cNvSpPr txBox="1">
            <a:spLocks noChangeArrowheads="1"/>
          </p:cNvSpPr>
          <p:nvPr/>
        </p:nvSpPr>
        <p:spPr bwMode="auto">
          <a:xfrm>
            <a:off x="0" y="1912938"/>
            <a:ext cx="8616950" cy="442912"/>
          </a:xfrm>
          <a:prstGeom prst="rect">
            <a:avLst/>
          </a:prstGeom>
          <a:solidFill>
            <a:srgbClr val="FFCC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For each pair I, J, keep count of #Paths ( I --&gt; J)  </a:t>
            </a:r>
            <a:r>
              <a:rPr lang="en-US" sz="2300" b="1" i="1">
                <a:latin typeface="Comic Sans MS" panose="030F0702030302020204" pitchFamily="66" charset="0"/>
              </a:rPr>
              <a:t>mod p</a:t>
            </a:r>
            <a:r>
              <a:rPr lang="en-US" sz="23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4468" name="Text Box 51"/>
          <p:cNvSpPr txBox="1">
            <a:spLocks noChangeArrowheads="1"/>
          </p:cNvSpPr>
          <p:nvPr/>
        </p:nvSpPr>
        <p:spPr bwMode="auto">
          <a:xfrm>
            <a:off x="1905000" y="5715000"/>
            <a:ext cx="6821488" cy="4429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Adding (C,D) adds  #Paths(I--&gt;C)*#Paths(D--&gt;J)</a:t>
            </a:r>
          </a:p>
        </p:txBody>
      </p:sp>
      <p:sp>
        <p:nvSpPr>
          <p:cNvPr id="104469" name="Text Box 52"/>
          <p:cNvSpPr txBox="1">
            <a:spLocks noChangeArrowheads="1"/>
          </p:cNvSpPr>
          <p:nvPr/>
        </p:nvSpPr>
        <p:spPr bwMode="auto">
          <a:xfrm>
            <a:off x="1295400" y="6172200"/>
            <a:ext cx="7386638" cy="442913"/>
          </a:xfrm>
          <a:prstGeom prst="rect">
            <a:avLst/>
          </a:prstGeom>
          <a:solidFill>
            <a:srgbClr val="FF99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Subtracting   </a:t>
            </a:r>
            <a:r>
              <a:rPr lang="ja-JP" altLang="en-US" sz="2300">
                <a:latin typeface="Comic Sans MS" panose="030F0702030302020204" pitchFamily="66" charset="0"/>
              </a:rPr>
              <a:t>“</a:t>
            </a:r>
            <a:r>
              <a:rPr lang="en-US" altLang="ja-JP" sz="2300">
                <a:latin typeface="Comic Sans MS" panose="030F0702030302020204" pitchFamily="66" charset="0"/>
              </a:rPr>
              <a:t>     subtracts       </a:t>
            </a:r>
            <a:r>
              <a:rPr lang="ja-JP" altLang="en-US" sz="2300">
                <a:latin typeface="Comic Sans MS" panose="030F0702030302020204" pitchFamily="66" charset="0"/>
              </a:rPr>
              <a:t>“</a:t>
            </a:r>
            <a:r>
              <a:rPr lang="en-US" altLang="ja-JP" sz="2300">
                <a:latin typeface="Comic Sans MS" panose="030F0702030302020204" pitchFamily="66" charset="0"/>
              </a:rPr>
              <a:t>                               </a:t>
            </a:r>
            <a:endParaRPr lang="en-US" sz="23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F73A9B-4CDF-44E1-BD29-638E9EB7DF3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0" name="Text Box 27"/>
          <p:cNvSpPr txBox="1">
            <a:spLocks noChangeArrowheads="1"/>
          </p:cNvSpPr>
          <p:nvPr/>
        </p:nvSpPr>
        <p:spPr bwMode="auto">
          <a:xfrm>
            <a:off x="0" y="511175"/>
            <a:ext cx="9144000" cy="793750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Key idea #1: Maintaining a  deletions-only breadthfirst search tree. Even, Shiloach (1981)</a:t>
            </a:r>
          </a:p>
        </p:txBody>
      </p:sp>
      <p:sp>
        <p:nvSpPr>
          <p:cNvPr id="106501" name="Oval 3"/>
          <p:cNvSpPr>
            <a:spLocks noChangeAspect="1" noChangeArrowheads="1"/>
          </p:cNvSpPr>
          <p:nvPr/>
        </p:nvSpPr>
        <p:spPr bwMode="auto">
          <a:xfrm>
            <a:off x="1295400" y="3016250"/>
            <a:ext cx="352425" cy="352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6502" name="Oval 4"/>
          <p:cNvSpPr>
            <a:spLocks noChangeAspect="1" noChangeArrowheads="1"/>
          </p:cNvSpPr>
          <p:nvPr/>
        </p:nvSpPr>
        <p:spPr bwMode="auto">
          <a:xfrm>
            <a:off x="2895600" y="2971800"/>
            <a:ext cx="465138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3" name="Oval 5"/>
          <p:cNvSpPr>
            <a:spLocks noChangeAspect="1" noChangeArrowheads="1"/>
          </p:cNvSpPr>
          <p:nvPr/>
        </p:nvSpPr>
        <p:spPr bwMode="auto">
          <a:xfrm>
            <a:off x="1884363" y="2917825"/>
            <a:ext cx="463550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06504" name="Oval 6"/>
          <p:cNvSpPr>
            <a:spLocks noChangeAspect="1" noChangeArrowheads="1"/>
          </p:cNvSpPr>
          <p:nvPr/>
        </p:nvSpPr>
        <p:spPr bwMode="auto">
          <a:xfrm>
            <a:off x="4138613" y="2182813"/>
            <a:ext cx="465137" cy="465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5" name="Oval 7"/>
          <p:cNvSpPr>
            <a:spLocks noChangeAspect="1" noChangeArrowheads="1"/>
          </p:cNvSpPr>
          <p:nvPr/>
        </p:nvSpPr>
        <p:spPr bwMode="auto">
          <a:xfrm>
            <a:off x="2717800" y="2133600"/>
            <a:ext cx="463550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6506" name="Oval 8"/>
          <p:cNvSpPr>
            <a:spLocks noChangeAspect="1" noChangeArrowheads="1"/>
          </p:cNvSpPr>
          <p:nvPr/>
        </p:nvSpPr>
        <p:spPr bwMode="auto">
          <a:xfrm>
            <a:off x="3403600" y="2133600"/>
            <a:ext cx="465138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6507" name="Oval 9"/>
          <p:cNvSpPr>
            <a:spLocks noChangeAspect="1" noChangeArrowheads="1"/>
          </p:cNvSpPr>
          <p:nvPr/>
        </p:nvSpPr>
        <p:spPr bwMode="auto">
          <a:xfrm>
            <a:off x="3600450" y="2967038"/>
            <a:ext cx="463550" cy="465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8" name="Oval 10"/>
          <p:cNvSpPr>
            <a:spLocks noChangeAspect="1" noChangeArrowheads="1"/>
          </p:cNvSpPr>
          <p:nvPr/>
        </p:nvSpPr>
        <p:spPr bwMode="auto">
          <a:xfrm>
            <a:off x="2913063" y="1447800"/>
            <a:ext cx="465137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9" name="Oval 11"/>
          <p:cNvSpPr>
            <a:spLocks noChangeAspect="1" noChangeArrowheads="1"/>
          </p:cNvSpPr>
          <p:nvPr/>
        </p:nvSpPr>
        <p:spPr bwMode="auto">
          <a:xfrm>
            <a:off x="2030413" y="2133600"/>
            <a:ext cx="514350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10" name="Line 28"/>
          <p:cNvSpPr>
            <a:spLocks noChangeAspect="1" noChangeShapeType="1"/>
          </p:cNvSpPr>
          <p:nvPr/>
        </p:nvSpPr>
        <p:spPr bwMode="auto">
          <a:xfrm flipH="1">
            <a:off x="2128838" y="2624138"/>
            <a:ext cx="98425" cy="2460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1" name="Line 29"/>
          <p:cNvSpPr>
            <a:spLocks noChangeAspect="1" noChangeShapeType="1"/>
          </p:cNvSpPr>
          <p:nvPr/>
        </p:nvSpPr>
        <p:spPr bwMode="auto">
          <a:xfrm flipH="1">
            <a:off x="2227263" y="2624138"/>
            <a:ext cx="587375" cy="3429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2" name="Line 30"/>
          <p:cNvSpPr>
            <a:spLocks noChangeAspect="1" noChangeShapeType="1"/>
          </p:cNvSpPr>
          <p:nvPr/>
        </p:nvSpPr>
        <p:spPr bwMode="auto">
          <a:xfrm flipH="1">
            <a:off x="2325688" y="2574925"/>
            <a:ext cx="1225550" cy="4413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3" name="Line 31"/>
          <p:cNvSpPr>
            <a:spLocks noChangeAspect="1" noChangeShapeType="1"/>
          </p:cNvSpPr>
          <p:nvPr/>
        </p:nvSpPr>
        <p:spPr bwMode="auto">
          <a:xfrm flipH="1">
            <a:off x="1539875" y="2476500"/>
            <a:ext cx="441325" cy="539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4" name="Line 32"/>
          <p:cNvSpPr>
            <a:spLocks noChangeAspect="1" noChangeShapeType="1"/>
          </p:cNvSpPr>
          <p:nvPr/>
        </p:nvSpPr>
        <p:spPr bwMode="auto">
          <a:xfrm flipH="1">
            <a:off x="2373313" y="1741488"/>
            <a:ext cx="539750" cy="392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5" name="Line 33"/>
          <p:cNvSpPr>
            <a:spLocks noChangeAspect="1" noChangeShapeType="1"/>
          </p:cNvSpPr>
          <p:nvPr/>
        </p:nvSpPr>
        <p:spPr bwMode="auto">
          <a:xfrm flipH="1">
            <a:off x="3011488" y="1889125"/>
            <a:ext cx="98425" cy="244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6" name="Line 34"/>
          <p:cNvSpPr>
            <a:spLocks noChangeAspect="1" noChangeShapeType="1"/>
          </p:cNvSpPr>
          <p:nvPr/>
        </p:nvSpPr>
        <p:spPr bwMode="auto">
          <a:xfrm>
            <a:off x="3354388" y="1839913"/>
            <a:ext cx="246062" cy="293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7" name="Line 35"/>
          <p:cNvSpPr>
            <a:spLocks noChangeAspect="1" noChangeShapeType="1"/>
          </p:cNvSpPr>
          <p:nvPr/>
        </p:nvSpPr>
        <p:spPr bwMode="auto">
          <a:xfrm>
            <a:off x="3403600" y="1692275"/>
            <a:ext cx="882650" cy="490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8" name="Line 36"/>
          <p:cNvSpPr>
            <a:spLocks noChangeAspect="1" noChangeShapeType="1"/>
          </p:cNvSpPr>
          <p:nvPr/>
        </p:nvSpPr>
        <p:spPr bwMode="auto">
          <a:xfrm flipH="1">
            <a:off x="3305175" y="2574925"/>
            <a:ext cx="34290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9" name="Line 37"/>
          <p:cNvSpPr>
            <a:spLocks noChangeAspect="1" noChangeShapeType="1"/>
          </p:cNvSpPr>
          <p:nvPr/>
        </p:nvSpPr>
        <p:spPr bwMode="auto">
          <a:xfrm flipH="1">
            <a:off x="3992563" y="2624138"/>
            <a:ext cx="441325" cy="392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0" name="Text Box 38"/>
          <p:cNvSpPr txBox="1">
            <a:spLocks noChangeAspect="1" noChangeArrowheads="1"/>
          </p:cNvSpPr>
          <p:nvPr/>
        </p:nvSpPr>
        <p:spPr bwMode="auto">
          <a:xfrm>
            <a:off x="2087563" y="2154238"/>
            <a:ext cx="3984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06521" name="Text Box 42"/>
          <p:cNvSpPr txBox="1">
            <a:spLocks noChangeArrowheads="1"/>
          </p:cNvSpPr>
          <p:nvPr/>
        </p:nvSpPr>
        <p:spPr bwMode="auto">
          <a:xfrm>
            <a:off x="4763" y="4343400"/>
            <a:ext cx="8456612" cy="442913"/>
          </a:xfrm>
          <a:prstGeom prst="rect">
            <a:avLst/>
          </a:prstGeom>
          <a:solidFill>
            <a:srgbClr val="FFCC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Use D</a:t>
            </a:r>
            <a:r>
              <a:rPr lang="ja-JP" altLang="en-US" sz="2300">
                <a:latin typeface="Comic Sans MS" panose="030F0702030302020204" pitchFamily="66" charset="0"/>
              </a:rPr>
              <a:t>’</a:t>
            </a:r>
            <a:r>
              <a:rPr lang="en-US" altLang="ja-JP" sz="2300">
                <a:latin typeface="Comic Sans MS" panose="030F0702030302020204" pitchFamily="66" charset="0"/>
              </a:rPr>
              <a:t>s Replacement Pred list={A,C} to find new predecessor</a:t>
            </a:r>
            <a:endParaRPr lang="en-US" sz="2300">
              <a:latin typeface="Comic Sans MS" panose="030F0702030302020204" pitchFamily="66" charset="0"/>
            </a:endParaRPr>
          </a:p>
        </p:txBody>
      </p:sp>
      <p:sp>
        <p:nvSpPr>
          <p:cNvPr id="106522" name="Line 46"/>
          <p:cNvSpPr>
            <a:spLocks noChangeShapeType="1"/>
          </p:cNvSpPr>
          <p:nvPr/>
        </p:nvSpPr>
        <p:spPr bwMode="auto">
          <a:xfrm>
            <a:off x="3810000" y="2514600"/>
            <a:ext cx="762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3" name="Oval 47"/>
          <p:cNvSpPr>
            <a:spLocks noChangeAspect="1" noChangeArrowheads="1"/>
          </p:cNvSpPr>
          <p:nvPr/>
        </p:nvSpPr>
        <p:spPr bwMode="auto">
          <a:xfrm>
            <a:off x="2209800" y="3657600"/>
            <a:ext cx="465138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24" name="Oval 48"/>
          <p:cNvSpPr>
            <a:spLocks noChangeAspect="1" noChangeArrowheads="1"/>
          </p:cNvSpPr>
          <p:nvPr/>
        </p:nvSpPr>
        <p:spPr bwMode="auto">
          <a:xfrm>
            <a:off x="1524000" y="3657600"/>
            <a:ext cx="457200" cy="465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25" name="Line 50"/>
          <p:cNvSpPr>
            <a:spLocks noChangeShapeType="1"/>
          </p:cNvSpPr>
          <p:nvPr/>
        </p:nvSpPr>
        <p:spPr bwMode="auto">
          <a:xfrm flipH="1">
            <a:off x="1828800" y="3352800"/>
            <a:ext cx="1524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6" name="Line 51"/>
          <p:cNvSpPr>
            <a:spLocks noChangeShapeType="1"/>
          </p:cNvSpPr>
          <p:nvPr/>
        </p:nvSpPr>
        <p:spPr bwMode="auto">
          <a:xfrm flipH="1">
            <a:off x="2438400" y="3352800"/>
            <a:ext cx="5334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7" name="Line 52"/>
          <p:cNvSpPr>
            <a:spLocks noChangeShapeType="1"/>
          </p:cNvSpPr>
          <p:nvPr/>
        </p:nvSpPr>
        <p:spPr bwMode="auto">
          <a:xfrm>
            <a:off x="2209800" y="3352800"/>
            <a:ext cx="1524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28" name="Line 53"/>
          <p:cNvSpPr>
            <a:spLocks noChangeShapeType="1"/>
          </p:cNvSpPr>
          <p:nvPr/>
        </p:nvSpPr>
        <p:spPr bwMode="auto">
          <a:xfrm flipH="1">
            <a:off x="2362200" y="3200400"/>
            <a:ext cx="533400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FEDD49A-10CF-46AA-8746-BD3D9D27CC5C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122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0" y="511175"/>
            <a:ext cx="9144000" cy="793750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Key idea #1: Maintaining a  deletions-only breadthfirst search tree. Even (1981)</a:t>
            </a:r>
          </a:p>
        </p:txBody>
      </p:sp>
      <p:sp>
        <p:nvSpPr>
          <p:cNvPr id="108549" name="Text Box 25"/>
          <p:cNvSpPr txBox="1">
            <a:spLocks noChangeArrowheads="1"/>
          </p:cNvSpPr>
          <p:nvPr/>
        </p:nvSpPr>
        <p:spPr bwMode="auto">
          <a:xfrm>
            <a:off x="914400" y="5105400"/>
            <a:ext cx="7378700" cy="1320800"/>
          </a:xfrm>
          <a:prstGeom prst="rect">
            <a:avLst/>
          </a:prstGeom>
          <a:solidFill>
            <a:srgbClr val="FF99CC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When List is empty, level drops, recompute Pred List; Modify Pred Lists of children in tree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Total cost over all deletions = m per level or O(mn)</a:t>
            </a:r>
          </a:p>
        </p:txBody>
      </p:sp>
      <p:grpSp>
        <p:nvGrpSpPr>
          <p:cNvPr id="108550" name="Group 36"/>
          <p:cNvGrpSpPr>
            <a:grpSpLocks noChangeAspect="1"/>
          </p:cNvGrpSpPr>
          <p:nvPr/>
        </p:nvGrpSpPr>
        <p:grpSpPr bwMode="auto">
          <a:xfrm>
            <a:off x="2133600" y="1524000"/>
            <a:ext cx="3757613" cy="3038475"/>
            <a:chOff x="816" y="912"/>
            <a:chExt cx="2084" cy="1685"/>
          </a:xfrm>
        </p:grpSpPr>
        <p:sp>
          <p:nvSpPr>
            <p:cNvPr id="108551" name="Oval 4"/>
            <p:cNvSpPr>
              <a:spLocks noChangeAspect="1" noChangeArrowheads="1"/>
            </p:cNvSpPr>
            <p:nvPr/>
          </p:nvSpPr>
          <p:spPr bwMode="auto">
            <a:xfrm>
              <a:off x="816" y="1900"/>
              <a:ext cx="222" cy="2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552" name="Oval 5"/>
            <p:cNvSpPr>
              <a:spLocks noChangeAspect="1" noChangeArrowheads="1"/>
            </p:cNvSpPr>
            <p:nvPr/>
          </p:nvSpPr>
          <p:spPr bwMode="auto">
            <a:xfrm>
              <a:off x="1824" y="1872"/>
              <a:ext cx="293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G</a:t>
              </a:r>
            </a:p>
          </p:txBody>
        </p:sp>
        <p:sp>
          <p:nvSpPr>
            <p:cNvPr id="108553" name="Oval 6"/>
            <p:cNvSpPr>
              <a:spLocks noChangeAspect="1" noChangeArrowheads="1"/>
            </p:cNvSpPr>
            <p:nvPr/>
          </p:nvSpPr>
          <p:spPr bwMode="auto">
            <a:xfrm>
              <a:off x="1187" y="1838"/>
              <a:ext cx="292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108554" name="Oval 7"/>
            <p:cNvSpPr>
              <a:spLocks noChangeAspect="1" noChangeArrowheads="1"/>
            </p:cNvSpPr>
            <p:nvPr/>
          </p:nvSpPr>
          <p:spPr bwMode="auto">
            <a:xfrm>
              <a:off x="2607" y="1375"/>
              <a:ext cx="293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8555" name="Oval 8"/>
            <p:cNvSpPr>
              <a:spLocks noChangeAspect="1" noChangeArrowheads="1"/>
            </p:cNvSpPr>
            <p:nvPr/>
          </p:nvSpPr>
          <p:spPr bwMode="auto">
            <a:xfrm>
              <a:off x="1712" y="1344"/>
              <a:ext cx="292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108556" name="Oval 9"/>
            <p:cNvSpPr>
              <a:spLocks noChangeAspect="1" noChangeArrowheads="1"/>
            </p:cNvSpPr>
            <p:nvPr/>
          </p:nvSpPr>
          <p:spPr bwMode="auto">
            <a:xfrm>
              <a:off x="2144" y="1344"/>
              <a:ext cx="293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C</a:t>
              </a:r>
            </a:p>
          </p:txBody>
        </p:sp>
        <p:sp>
          <p:nvSpPr>
            <p:cNvPr id="108557" name="Oval 10"/>
            <p:cNvSpPr>
              <a:spLocks noChangeAspect="1" noChangeArrowheads="1"/>
            </p:cNvSpPr>
            <p:nvPr/>
          </p:nvSpPr>
          <p:spPr bwMode="auto">
            <a:xfrm>
              <a:off x="2268" y="1869"/>
              <a:ext cx="292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8558" name="Oval 11"/>
            <p:cNvSpPr>
              <a:spLocks noChangeAspect="1" noChangeArrowheads="1"/>
            </p:cNvSpPr>
            <p:nvPr/>
          </p:nvSpPr>
          <p:spPr bwMode="auto">
            <a:xfrm>
              <a:off x="1835" y="912"/>
              <a:ext cx="293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8559" name="Oval 12"/>
            <p:cNvSpPr>
              <a:spLocks noChangeAspect="1" noChangeArrowheads="1"/>
            </p:cNvSpPr>
            <p:nvPr/>
          </p:nvSpPr>
          <p:spPr bwMode="auto">
            <a:xfrm>
              <a:off x="1279" y="1344"/>
              <a:ext cx="324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8560" name="Line 13"/>
            <p:cNvSpPr>
              <a:spLocks noChangeAspect="1" noChangeShapeType="1"/>
            </p:cNvSpPr>
            <p:nvPr/>
          </p:nvSpPr>
          <p:spPr bwMode="auto">
            <a:xfrm flipH="1">
              <a:off x="1344" y="1632"/>
              <a:ext cx="62" cy="1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1" name="Line 14"/>
            <p:cNvSpPr>
              <a:spLocks noChangeAspect="1" noChangeShapeType="1"/>
            </p:cNvSpPr>
            <p:nvPr/>
          </p:nvSpPr>
          <p:spPr bwMode="auto">
            <a:xfrm flipH="1">
              <a:off x="1403" y="1653"/>
              <a:ext cx="370" cy="2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2" name="Line 15"/>
            <p:cNvSpPr>
              <a:spLocks noChangeAspect="1" noChangeShapeType="1"/>
            </p:cNvSpPr>
            <p:nvPr/>
          </p:nvSpPr>
          <p:spPr bwMode="auto">
            <a:xfrm flipH="1">
              <a:off x="1465" y="1622"/>
              <a:ext cx="772" cy="27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3" name="Line 16"/>
            <p:cNvSpPr>
              <a:spLocks noChangeAspect="1" noChangeShapeType="1"/>
            </p:cNvSpPr>
            <p:nvPr/>
          </p:nvSpPr>
          <p:spPr bwMode="auto">
            <a:xfrm flipH="1">
              <a:off x="970" y="1560"/>
              <a:ext cx="278" cy="3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4" name="Line 17"/>
            <p:cNvSpPr>
              <a:spLocks noChangeAspect="1" noChangeShapeType="1"/>
            </p:cNvSpPr>
            <p:nvPr/>
          </p:nvSpPr>
          <p:spPr bwMode="auto">
            <a:xfrm flipH="1">
              <a:off x="1495" y="1097"/>
              <a:ext cx="340" cy="2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5" name="Line 18"/>
            <p:cNvSpPr>
              <a:spLocks noChangeAspect="1" noChangeShapeType="1"/>
            </p:cNvSpPr>
            <p:nvPr/>
          </p:nvSpPr>
          <p:spPr bwMode="auto">
            <a:xfrm flipH="1">
              <a:off x="1897" y="1190"/>
              <a:ext cx="62" cy="1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6" name="Line 19"/>
            <p:cNvSpPr>
              <a:spLocks noChangeAspect="1" noChangeShapeType="1"/>
            </p:cNvSpPr>
            <p:nvPr/>
          </p:nvSpPr>
          <p:spPr bwMode="auto">
            <a:xfrm>
              <a:off x="2113" y="1159"/>
              <a:ext cx="155" cy="1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7" name="Line 20"/>
            <p:cNvSpPr>
              <a:spLocks noChangeAspect="1" noChangeShapeType="1"/>
            </p:cNvSpPr>
            <p:nvPr/>
          </p:nvSpPr>
          <p:spPr bwMode="auto">
            <a:xfrm>
              <a:off x="2144" y="1066"/>
              <a:ext cx="556" cy="3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8" name="Line 21"/>
            <p:cNvSpPr>
              <a:spLocks noChangeAspect="1" noChangeShapeType="1"/>
            </p:cNvSpPr>
            <p:nvPr/>
          </p:nvSpPr>
          <p:spPr bwMode="auto">
            <a:xfrm flipH="1">
              <a:off x="2082" y="1622"/>
              <a:ext cx="216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9" name="Line 22"/>
            <p:cNvSpPr>
              <a:spLocks noChangeAspect="1" noChangeShapeType="1"/>
            </p:cNvSpPr>
            <p:nvPr/>
          </p:nvSpPr>
          <p:spPr bwMode="auto">
            <a:xfrm flipH="1">
              <a:off x="2515" y="1653"/>
              <a:ext cx="278" cy="2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0" name="Text Box 23"/>
            <p:cNvSpPr txBox="1">
              <a:spLocks noChangeAspect="1" noChangeArrowheads="1"/>
            </p:cNvSpPr>
            <p:nvPr/>
          </p:nvSpPr>
          <p:spPr bwMode="auto">
            <a:xfrm>
              <a:off x="1330" y="1373"/>
              <a:ext cx="22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08571" name="Line 26"/>
            <p:cNvSpPr>
              <a:spLocks noChangeAspect="1" noChangeShapeType="1"/>
            </p:cNvSpPr>
            <p:nvPr/>
          </p:nvSpPr>
          <p:spPr bwMode="auto">
            <a:xfrm>
              <a:off x="2400" y="1584"/>
              <a:ext cx="48" cy="2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2" name="Oval 27"/>
            <p:cNvSpPr>
              <a:spLocks noChangeAspect="1" noChangeArrowheads="1"/>
            </p:cNvSpPr>
            <p:nvPr/>
          </p:nvSpPr>
          <p:spPr bwMode="auto">
            <a:xfrm>
              <a:off x="1392" y="2304"/>
              <a:ext cx="293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108573" name="Oval 28"/>
            <p:cNvSpPr>
              <a:spLocks noChangeAspect="1" noChangeArrowheads="1"/>
            </p:cNvSpPr>
            <p:nvPr/>
          </p:nvSpPr>
          <p:spPr bwMode="auto">
            <a:xfrm>
              <a:off x="960" y="2304"/>
              <a:ext cx="288" cy="29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8574" name="AutoShape 29"/>
            <p:cNvCxnSpPr>
              <a:cxnSpLocks noChangeAspect="1" noChangeShapeType="1"/>
              <a:stCxn id="108553" idx="3"/>
              <a:endCxn id="108573" idx="0"/>
            </p:cNvCxnSpPr>
            <p:nvPr/>
          </p:nvCxnSpPr>
          <p:spPr bwMode="auto">
            <a:xfrm flipH="1">
              <a:off x="1104" y="2088"/>
              <a:ext cx="126" cy="21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8575" name="Line 30"/>
            <p:cNvSpPr>
              <a:spLocks noChangeAspect="1" noChangeShapeType="1"/>
            </p:cNvSpPr>
            <p:nvPr/>
          </p:nvSpPr>
          <p:spPr bwMode="auto">
            <a:xfrm>
              <a:off x="1392" y="2112"/>
              <a:ext cx="96" cy="2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6" name="Line 31"/>
            <p:cNvSpPr>
              <a:spLocks noChangeAspect="1" noChangeShapeType="1"/>
            </p:cNvSpPr>
            <p:nvPr/>
          </p:nvSpPr>
          <p:spPr bwMode="auto">
            <a:xfrm flipH="1">
              <a:off x="1632" y="2160"/>
              <a:ext cx="28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7" name="Text Box 32"/>
            <p:cNvSpPr txBox="1">
              <a:spLocks noChangeAspect="1" noChangeArrowheads="1"/>
            </p:cNvSpPr>
            <p:nvPr/>
          </p:nvSpPr>
          <p:spPr bwMode="auto">
            <a:xfrm>
              <a:off x="980" y="2350"/>
              <a:ext cx="20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E</a:t>
              </a:r>
            </a:p>
          </p:txBody>
        </p:sp>
        <p:cxnSp>
          <p:nvCxnSpPr>
            <p:cNvPr id="108578" name="AutoShape 34"/>
            <p:cNvCxnSpPr>
              <a:cxnSpLocks noChangeAspect="1" noChangeShapeType="1"/>
              <a:stCxn id="108552" idx="2"/>
              <a:endCxn id="108553" idx="6"/>
            </p:cNvCxnSpPr>
            <p:nvPr/>
          </p:nvCxnSpPr>
          <p:spPr bwMode="auto">
            <a:xfrm flipH="1" flipV="1">
              <a:off x="1479" y="1985"/>
              <a:ext cx="345" cy="34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5FB783-4FC3-4E6C-A347-882A1D15D60C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10595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442913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Key idea #2: In-Out Tree centered at v (K, 1998)</a:t>
            </a:r>
          </a:p>
        </p:txBody>
      </p:sp>
      <p:sp>
        <p:nvSpPr>
          <p:cNvPr id="110597" name="Text Box 37"/>
          <p:cNvSpPr txBox="1">
            <a:spLocks noChangeArrowheads="1"/>
          </p:cNvSpPr>
          <p:nvPr/>
        </p:nvSpPr>
        <p:spPr bwMode="auto">
          <a:xfrm>
            <a:off x="3124200" y="2667000"/>
            <a:ext cx="5197475" cy="442913"/>
          </a:xfrm>
          <a:prstGeom prst="rect">
            <a:avLst/>
          </a:prstGeom>
          <a:solidFill>
            <a:srgbClr val="FFCC9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Breadthfirst search tree into node v</a:t>
            </a:r>
          </a:p>
        </p:txBody>
      </p:sp>
      <p:grpSp>
        <p:nvGrpSpPr>
          <p:cNvPr id="110598" name="Group 42"/>
          <p:cNvGrpSpPr>
            <a:grpSpLocks/>
          </p:cNvGrpSpPr>
          <p:nvPr/>
        </p:nvGrpSpPr>
        <p:grpSpPr bwMode="auto">
          <a:xfrm>
            <a:off x="1752600" y="2362200"/>
            <a:ext cx="1057275" cy="2362200"/>
            <a:chOff x="1104" y="1488"/>
            <a:chExt cx="666" cy="1488"/>
          </a:xfrm>
        </p:grpSpPr>
        <p:sp>
          <p:nvSpPr>
            <p:cNvPr id="110600" name="AutoShape 34"/>
            <p:cNvSpPr>
              <a:spLocks noChangeArrowheads="1"/>
            </p:cNvSpPr>
            <p:nvPr/>
          </p:nvSpPr>
          <p:spPr bwMode="auto">
            <a:xfrm>
              <a:off x="1104" y="2400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0601" name="AutoShape 35"/>
            <p:cNvSpPr>
              <a:spLocks noChangeArrowheads="1"/>
            </p:cNvSpPr>
            <p:nvPr/>
          </p:nvSpPr>
          <p:spPr bwMode="auto">
            <a:xfrm flipV="1">
              <a:off x="1104" y="1488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0602" name="Oval 36"/>
            <p:cNvSpPr>
              <a:spLocks noChangeAspect="1" noChangeArrowheads="1"/>
            </p:cNvSpPr>
            <p:nvPr/>
          </p:nvSpPr>
          <p:spPr bwMode="auto">
            <a:xfrm>
              <a:off x="1296" y="2112"/>
              <a:ext cx="276" cy="276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v</a:t>
              </a:r>
            </a:p>
          </p:txBody>
        </p:sp>
        <p:sp>
          <p:nvSpPr>
            <p:cNvPr id="110603" name="Line 39"/>
            <p:cNvSpPr>
              <a:spLocks noChangeShapeType="1"/>
            </p:cNvSpPr>
            <p:nvPr/>
          </p:nvSpPr>
          <p:spPr bwMode="auto">
            <a:xfrm>
              <a:off x="1392" y="1536"/>
              <a:ext cx="48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4" name="Line 40"/>
            <p:cNvSpPr>
              <a:spLocks noChangeShapeType="1"/>
            </p:cNvSpPr>
            <p:nvPr/>
          </p:nvSpPr>
          <p:spPr bwMode="auto">
            <a:xfrm>
              <a:off x="1440" y="2592"/>
              <a:ext cx="0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599" name="Text Box 41"/>
          <p:cNvSpPr txBox="1">
            <a:spLocks noChangeArrowheads="1"/>
          </p:cNvSpPr>
          <p:nvPr/>
        </p:nvSpPr>
        <p:spPr bwMode="auto">
          <a:xfrm>
            <a:off x="3352800" y="3962400"/>
            <a:ext cx="5503863" cy="442913"/>
          </a:xfrm>
          <a:prstGeom prst="rect">
            <a:avLst/>
          </a:prstGeom>
          <a:solidFill>
            <a:srgbClr val="FF99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Breadthfirst search tree out of node 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5F280F-3407-4A25-8C89-FDECBCF5E66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12643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12644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442913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Forest of In-Out Trees to solve </a:t>
            </a:r>
            <a:r>
              <a:rPr lang="en-US" sz="2300" b="1">
                <a:latin typeface="Comic Sans MS" panose="030F0702030302020204" pitchFamily="66" charset="0"/>
              </a:rPr>
              <a:t>deletions only</a:t>
            </a:r>
            <a:r>
              <a:rPr lang="en-US" sz="2300">
                <a:latin typeface="Comic Sans MS" panose="030F0702030302020204" pitchFamily="66" charset="0"/>
              </a:rPr>
              <a:t> reachability (K99)</a:t>
            </a:r>
          </a:p>
        </p:txBody>
      </p:sp>
      <p:grpSp>
        <p:nvGrpSpPr>
          <p:cNvPr id="112645" name="Group 11"/>
          <p:cNvGrpSpPr>
            <a:grpSpLocks/>
          </p:cNvGrpSpPr>
          <p:nvPr/>
        </p:nvGrpSpPr>
        <p:grpSpPr bwMode="auto">
          <a:xfrm>
            <a:off x="1143000" y="2209800"/>
            <a:ext cx="1057275" cy="2362200"/>
            <a:chOff x="1104" y="1488"/>
            <a:chExt cx="666" cy="1488"/>
          </a:xfrm>
        </p:grpSpPr>
        <p:sp>
          <p:nvSpPr>
            <p:cNvPr id="112659" name="AutoShape 4"/>
            <p:cNvSpPr>
              <a:spLocks noChangeArrowheads="1"/>
            </p:cNvSpPr>
            <p:nvPr/>
          </p:nvSpPr>
          <p:spPr bwMode="auto">
            <a:xfrm>
              <a:off x="1104" y="2400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660" name="AutoShape 5"/>
            <p:cNvSpPr>
              <a:spLocks noChangeArrowheads="1"/>
            </p:cNvSpPr>
            <p:nvPr/>
          </p:nvSpPr>
          <p:spPr bwMode="auto">
            <a:xfrm flipV="1">
              <a:off x="1104" y="1488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661" name="Oval 6"/>
            <p:cNvSpPr>
              <a:spLocks noChangeAspect="1" noChangeArrowheads="1"/>
            </p:cNvSpPr>
            <p:nvPr/>
          </p:nvSpPr>
          <p:spPr bwMode="auto">
            <a:xfrm>
              <a:off x="1296" y="2112"/>
              <a:ext cx="276" cy="276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v1</a:t>
              </a:r>
            </a:p>
          </p:txBody>
        </p:sp>
        <p:sp>
          <p:nvSpPr>
            <p:cNvPr id="112662" name="Line 8"/>
            <p:cNvSpPr>
              <a:spLocks noChangeShapeType="1"/>
            </p:cNvSpPr>
            <p:nvPr/>
          </p:nvSpPr>
          <p:spPr bwMode="auto">
            <a:xfrm>
              <a:off x="1392" y="1536"/>
              <a:ext cx="48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3" name="Line 9"/>
            <p:cNvSpPr>
              <a:spLocks noChangeShapeType="1"/>
            </p:cNvSpPr>
            <p:nvPr/>
          </p:nvSpPr>
          <p:spPr bwMode="auto">
            <a:xfrm>
              <a:off x="1440" y="2592"/>
              <a:ext cx="0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3048000" y="2286000"/>
            <a:ext cx="1057275" cy="2362200"/>
            <a:chOff x="1104" y="1488"/>
            <a:chExt cx="666" cy="1488"/>
          </a:xfrm>
        </p:grpSpPr>
        <p:sp>
          <p:nvSpPr>
            <p:cNvPr id="112654" name="AutoShape 13"/>
            <p:cNvSpPr>
              <a:spLocks noChangeArrowheads="1"/>
            </p:cNvSpPr>
            <p:nvPr/>
          </p:nvSpPr>
          <p:spPr bwMode="auto">
            <a:xfrm>
              <a:off x="1104" y="2400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655" name="AutoShape 14"/>
            <p:cNvSpPr>
              <a:spLocks noChangeArrowheads="1"/>
            </p:cNvSpPr>
            <p:nvPr/>
          </p:nvSpPr>
          <p:spPr bwMode="auto">
            <a:xfrm flipV="1">
              <a:off x="1104" y="1488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656" name="Oval 15"/>
            <p:cNvSpPr>
              <a:spLocks noChangeAspect="1" noChangeArrowheads="1"/>
            </p:cNvSpPr>
            <p:nvPr/>
          </p:nvSpPr>
          <p:spPr bwMode="auto">
            <a:xfrm>
              <a:off x="1296" y="2112"/>
              <a:ext cx="276" cy="276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v2</a:t>
              </a:r>
            </a:p>
          </p:txBody>
        </p:sp>
        <p:sp>
          <p:nvSpPr>
            <p:cNvPr id="112657" name="Line 16"/>
            <p:cNvSpPr>
              <a:spLocks noChangeShapeType="1"/>
            </p:cNvSpPr>
            <p:nvPr/>
          </p:nvSpPr>
          <p:spPr bwMode="auto">
            <a:xfrm>
              <a:off x="1392" y="1536"/>
              <a:ext cx="48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8" name="Line 17"/>
            <p:cNvSpPr>
              <a:spLocks noChangeShapeType="1"/>
            </p:cNvSpPr>
            <p:nvPr/>
          </p:nvSpPr>
          <p:spPr bwMode="auto">
            <a:xfrm>
              <a:off x="1440" y="2592"/>
              <a:ext cx="0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647" name="Group 18"/>
          <p:cNvGrpSpPr>
            <a:grpSpLocks/>
          </p:cNvGrpSpPr>
          <p:nvPr/>
        </p:nvGrpSpPr>
        <p:grpSpPr bwMode="auto">
          <a:xfrm>
            <a:off x="6629400" y="2286000"/>
            <a:ext cx="1057275" cy="2362200"/>
            <a:chOff x="1104" y="1488"/>
            <a:chExt cx="666" cy="1488"/>
          </a:xfrm>
        </p:grpSpPr>
        <p:sp>
          <p:nvSpPr>
            <p:cNvPr id="112649" name="AutoShape 19"/>
            <p:cNvSpPr>
              <a:spLocks noChangeArrowheads="1"/>
            </p:cNvSpPr>
            <p:nvPr/>
          </p:nvSpPr>
          <p:spPr bwMode="auto">
            <a:xfrm>
              <a:off x="1104" y="2400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650" name="AutoShape 20"/>
            <p:cNvSpPr>
              <a:spLocks noChangeArrowheads="1"/>
            </p:cNvSpPr>
            <p:nvPr/>
          </p:nvSpPr>
          <p:spPr bwMode="auto">
            <a:xfrm flipV="1">
              <a:off x="1104" y="1488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2651" name="Oval 21"/>
            <p:cNvSpPr>
              <a:spLocks noChangeAspect="1" noChangeArrowheads="1"/>
            </p:cNvSpPr>
            <p:nvPr/>
          </p:nvSpPr>
          <p:spPr bwMode="auto">
            <a:xfrm>
              <a:off x="1296" y="2112"/>
              <a:ext cx="276" cy="276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vn</a:t>
              </a:r>
            </a:p>
          </p:txBody>
        </p:sp>
        <p:sp>
          <p:nvSpPr>
            <p:cNvPr id="112652" name="Line 22"/>
            <p:cNvSpPr>
              <a:spLocks noChangeShapeType="1"/>
            </p:cNvSpPr>
            <p:nvPr/>
          </p:nvSpPr>
          <p:spPr bwMode="auto">
            <a:xfrm>
              <a:off x="1392" y="1536"/>
              <a:ext cx="48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3" name="Line 23"/>
            <p:cNvSpPr>
              <a:spLocks noChangeShapeType="1"/>
            </p:cNvSpPr>
            <p:nvPr/>
          </p:nvSpPr>
          <p:spPr bwMode="auto">
            <a:xfrm>
              <a:off x="1440" y="2592"/>
              <a:ext cx="0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48" name="Text Box 24"/>
          <p:cNvSpPr txBox="1">
            <a:spLocks noChangeArrowheads="1"/>
          </p:cNvSpPr>
          <p:nvPr/>
        </p:nvSpPr>
        <p:spPr bwMode="auto">
          <a:xfrm>
            <a:off x="288925" y="1341438"/>
            <a:ext cx="7366000" cy="442912"/>
          </a:xfrm>
          <a:prstGeom prst="rect">
            <a:avLst/>
          </a:prstGeom>
          <a:solidFill>
            <a:srgbClr val="FFCC00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For each i,j, keep count = #in-out trees with i--&gt;v</a:t>
            </a:r>
            <a:r>
              <a:rPr lang="en-US" sz="2300" baseline="-25000">
                <a:latin typeface="Comic Sans MS" panose="030F0702030302020204" pitchFamily="66" charset="0"/>
              </a:rPr>
              <a:t>k</a:t>
            </a:r>
            <a:r>
              <a:rPr lang="en-US" sz="2300">
                <a:latin typeface="Comic Sans MS" panose="030F0702030302020204" pitchFamily="66" charset="0"/>
              </a:rPr>
              <a:t>-&gt;j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344668-C84C-412D-A8D7-C9BBA1DE5F7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125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14692" name="Text Box 22"/>
          <p:cNvSpPr txBox="1">
            <a:spLocks noChangeArrowheads="1"/>
          </p:cNvSpPr>
          <p:nvPr/>
        </p:nvSpPr>
        <p:spPr bwMode="auto">
          <a:xfrm>
            <a:off x="0" y="346075"/>
            <a:ext cx="9144000" cy="2024063"/>
          </a:xfrm>
          <a:prstGeom prst="rect">
            <a:avLst/>
          </a:prstGeom>
          <a:solidFill>
            <a:srgbClr val="FFCC00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Speed up deletions only reachability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 by maintaining  </a:t>
            </a:r>
            <a:r>
              <a:rPr lang="en-US" sz="2300" b="1">
                <a:latin typeface="Comic Sans MS" panose="030F0702030302020204" pitchFamily="66" charset="0"/>
              </a:rPr>
              <a:t>Strongly Connected Components</a:t>
            </a:r>
            <a:r>
              <a:rPr lang="en-US" sz="2300"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				 		(Roditty, Zwick 2002)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(Reduce to problem of acyclic graphs  which is easier) </a:t>
            </a:r>
          </a:p>
        </p:txBody>
      </p:sp>
      <p:grpSp>
        <p:nvGrpSpPr>
          <p:cNvPr id="114693" name="Group 38"/>
          <p:cNvGrpSpPr>
            <a:grpSpLocks/>
          </p:cNvGrpSpPr>
          <p:nvPr/>
        </p:nvGrpSpPr>
        <p:grpSpPr bwMode="auto">
          <a:xfrm>
            <a:off x="914400" y="2590800"/>
            <a:ext cx="7651750" cy="2362200"/>
            <a:chOff x="768" y="1968"/>
            <a:chExt cx="4820" cy="1488"/>
          </a:xfrm>
        </p:grpSpPr>
        <p:sp>
          <p:nvSpPr>
            <p:cNvPr id="114696" name="Oval 25"/>
            <p:cNvSpPr>
              <a:spLocks noChangeAspect="1" noChangeArrowheads="1"/>
            </p:cNvSpPr>
            <p:nvPr/>
          </p:nvSpPr>
          <p:spPr bwMode="auto">
            <a:xfrm>
              <a:off x="768" y="2160"/>
              <a:ext cx="662" cy="662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4697" name="Text Box 26"/>
            <p:cNvSpPr txBox="1">
              <a:spLocks noChangeArrowheads="1"/>
            </p:cNvSpPr>
            <p:nvPr/>
          </p:nvSpPr>
          <p:spPr bwMode="auto">
            <a:xfrm>
              <a:off x="864" y="3072"/>
              <a:ext cx="511" cy="2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SCC</a:t>
              </a:r>
            </a:p>
          </p:txBody>
        </p:sp>
        <p:sp>
          <p:nvSpPr>
            <p:cNvPr id="114698" name="Line 27"/>
            <p:cNvSpPr>
              <a:spLocks noChangeShapeType="1"/>
            </p:cNvSpPr>
            <p:nvPr/>
          </p:nvSpPr>
          <p:spPr bwMode="auto">
            <a:xfrm>
              <a:off x="1680" y="2688"/>
              <a:ext cx="912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4699" name="Group 29"/>
            <p:cNvGrpSpPr>
              <a:grpSpLocks/>
            </p:cNvGrpSpPr>
            <p:nvPr/>
          </p:nvGrpSpPr>
          <p:grpSpPr bwMode="auto">
            <a:xfrm>
              <a:off x="2736" y="1968"/>
              <a:ext cx="666" cy="1488"/>
              <a:chOff x="1104" y="1488"/>
              <a:chExt cx="666" cy="1488"/>
            </a:xfrm>
          </p:grpSpPr>
          <p:sp>
            <p:nvSpPr>
              <p:cNvPr id="114702" name="AutoShape 30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703" name="AutoShape 31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704" name="Oval 32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300">
                    <a:latin typeface="Comic Sans MS" panose="030F0702030302020204" pitchFamily="66" charset="0"/>
                  </a:rPr>
                  <a:t>v</a:t>
                </a:r>
              </a:p>
            </p:txBody>
          </p:sp>
          <p:sp>
            <p:nvSpPr>
              <p:cNvPr id="114705" name="Line 33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06" name="Line 34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4700" name="Text Box 35"/>
            <p:cNvSpPr txBox="1">
              <a:spLocks noChangeArrowheads="1"/>
            </p:cNvSpPr>
            <p:nvPr/>
          </p:nvSpPr>
          <p:spPr bwMode="auto">
            <a:xfrm>
              <a:off x="3888" y="2640"/>
              <a:ext cx="170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300">
                  <a:latin typeface="Comic Sans MS" panose="030F0702030302020204" pitchFamily="66" charset="0"/>
                </a:rPr>
                <a:t>Randomly chosen v</a:t>
              </a:r>
            </a:p>
          </p:txBody>
        </p:sp>
        <p:sp>
          <p:nvSpPr>
            <p:cNvPr id="114701" name="Line 36"/>
            <p:cNvSpPr>
              <a:spLocks noChangeShapeType="1"/>
            </p:cNvSpPr>
            <p:nvPr/>
          </p:nvSpPr>
          <p:spPr bwMode="auto">
            <a:xfrm flipH="1">
              <a:off x="3216" y="2784"/>
              <a:ext cx="672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4694" name="Text Box 37"/>
          <p:cNvSpPr txBox="1">
            <a:spLocks noChangeArrowheads="1"/>
          </p:cNvSpPr>
          <p:nvPr/>
        </p:nvSpPr>
        <p:spPr bwMode="auto">
          <a:xfrm>
            <a:off x="0" y="5159375"/>
            <a:ext cx="8936038" cy="793750"/>
          </a:xfrm>
          <a:prstGeom prst="rect">
            <a:avLst/>
          </a:prstGeom>
          <a:solidFill>
            <a:schemeClr val="accent2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Key Idea #3: As SCC decomposes, random node v  is likely to be in LARGEST comp. </a:t>
            </a:r>
          </a:p>
        </p:txBody>
      </p:sp>
      <p:sp>
        <p:nvSpPr>
          <p:cNvPr id="114695" name="Text Box 39"/>
          <p:cNvSpPr txBox="1">
            <a:spLocks noChangeArrowheads="1"/>
          </p:cNvSpPr>
          <p:nvPr/>
        </p:nvSpPr>
        <p:spPr bwMode="auto">
          <a:xfrm>
            <a:off x="609600" y="6035675"/>
            <a:ext cx="6407150" cy="822325"/>
          </a:xfrm>
          <a:prstGeom prst="rect">
            <a:avLst/>
          </a:prstGeom>
          <a:solidFill>
            <a:srgbClr val="FF99CC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Only rebuild in-out trees for smaller comps.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Total cost ~ cost of largest tree=O(mn) </a:t>
            </a:r>
            <a:endParaRPr lang="en-US" sz="32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590139-D6DB-4B4E-AFEA-239DBCC510C0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126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16739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16740" name="Text Box 3"/>
          <p:cNvSpPr txBox="1">
            <a:spLocks noChangeArrowheads="1"/>
          </p:cNvSpPr>
          <p:nvPr/>
        </p:nvSpPr>
        <p:spPr bwMode="auto">
          <a:xfrm>
            <a:off x="0" y="511175"/>
            <a:ext cx="9144000" cy="793750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Fully Dynamic Reachability: Log n levels of forests of In-Out trees, each of depth 2 (K99)</a:t>
            </a:r>
          </a:p>
        </p:txBody>
      </p:sp>
      <p:grpSp>
        <p:nvGrpSpPr>
          <p:cNvPr id="116741" name="Group 23"/>
          <p:cNvGrpSpPr>
            <a:grpSpLocks noChangeAspect="1"/>
          </p:cNvGrpSpPr>
          <p:nvPr/>
        </p:nvGrpSpPr>
        <p:grpSpPr bwMode="auto">
          <a:xfrm>
            <a:off x="990600" y="2362200"/>
            <a:ext cx="2868613" cy="1069975"/>
            <a:chOff x="720" y="1392"/>
            <a:chExt cx="4122" cy="1536"/>
          </a:xfrm>
        </p:grpSpPr>
        <p:grpSp>
          <p:nvGrpSpPr>
            <p:cNvPr id="116763" name="Group 4"/>
            <p:cNvGrpSpPr>
              <a:grpSpLocks/>
            </p:cNvGrpSpPr>
            <p:nvPr/>
          </p:nvGrpSpPr>
          <p:grpSpPr bwMode="auto">
            <a:xfrm>
              <a:off x="720" y="1392"/>
              <a:ext cx="666" cy="1488"/>
              <a:chOff x="1104" y="1488"/>
              <a:chExt cx="666" cy="1488"/>
            </a:xfrm>
          </p:grpSpPr>
          <p:sp>
            <p:nvSpPr>
              <p:cNvPr id="116776" name="AutoShape 5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77" name="AutoShape 6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78" name="Oval 7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>
                    <a:latin typeface="Comic Sans MS" panose="030F0702030302020204" pitchFamily="66" charset="0"/>
                  </a:rPr>
                  <a:t>v1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79" name="Line 8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0" name="Line 9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764" name="Group 10"/>
            <p:cNvGrpSpPr>
              <a:grpSpLocks/>
            </p:cNvGrpSpPr>
            <p:nvPr/>
          </p:nvGrpSpPr>
          <p:grpSpPr bwMode="auto">
            <a:xfrm>
              <a:off x="1920" y="1440"/>
              <a:ext cx="666" cy="1488"/>
              <a:chOff x="1104" y="1488"/>
              <a:chExt cx="666" cy="1488"/>
            </a:xfrm>
          </p:grpSpPr>
          <p:sp>
            <p:nvSpPr>
              <p:cNvPr id="116771" name="AutoShape 11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72" name="AutoShape 12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73" name="Oval 13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>
                    <a:latin typeface="Comic Sans MS" panose="030F0702030302020204" pitchFamily="66" charset="0"/>
                  </a:rPr>
                  <a:t>v2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74" name="Line 14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75" name="Line 15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765" name="Group 16"/>
            <p:cNvGrpSpPr>
              <a:grpSpLocks/>
            </p:cNvGrpSpPr>
            <p:nvPr/>
          </p:nvGrpSpPr>
          <p:grpSpPr bwMode="auto">
            <a:xfrm>
              <a:off x="4176" y="1440"/>
              <a:ext cx="666" cy="1488"/>
              <a:chOff x="1104" y="1488"/>
              <a:chExt cx="666" cy="1488"/>
            </a:xfrm>
          </p:grpSpPr>
          <p:sp>
            <p:nvSpPr>
              <p:cNvPr id="116766" name="AutoShape 17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67" name="AutoShape 18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68" name="Oval 19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>
                    <a:latin typeface="Comic Sans MS" panose="030F0702030302020204" pitchFamily="66" charset="0"/>
                  </a:rPr>
                  <a:t>vn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69" name="Line 20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70" name="Line 21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6742" name="Group 24"/>
          <p:cNvGrpSpPr>
            <a:grpSpLocks noChangeAspect="1"/>
          </p:cNvGrpSpPr>
          <p:nvPr/>
        </p:nvGrpSpPr>
        <p:grpSpPr bwMode="auto">
          <a:xfrm>
            <a:off x="1066800" y="5486400"/>
            <a:ext cx="2868613" cy="1069975"/>
            <a:chOff x="720" y="1392"/>
            <a:chExt cx="4122" cy="1536"/>
          </a:xfrm>
        </p:grpSpPr>
        <p:grpSp>
          <p:nvGrpSpPr>
            <p:cNvPr id="116745" name="Group 25"/>
            <p:cNvGrpSpPr>
              <a:grpSpLocks/>
            </p:cNvGrpSpPr>
            <p:nvPr/>
          </p:nvGrpSpPr>
          <p:grpSpPr bwMode="auto">
            <a:xfrm>
              <a:off x="720" y="1392"/>
              <a:ext cx="666" cy="1488"/>
              <a:chOff x="1104" y="1488"/>
              <a:chExt cx="666" cy="1488"/>
            </a:xfrm>
          </p:grpSpPr>
          <p:sp>
            <p:nvSpPr>
              <p:cNvPr id="116758" name="AutoShape 26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59" name="AutoShape 27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60" name="Oval 28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v1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61" name="Line 29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62" name="Line 30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746" name="Group 31"/>
            <p:cNvGrpSpPr>
              <a:grpSpLocks/>
            </p:cNvGrpSpPr>
            <p:nvPr/>
          </p:nvGrpSpPr>
          <p:grpSpPr bwMode="auto">
            <a:xfrm>
              <a:off x="1920" y="1440"/>
              <a:ext cx="666" cy="1488"/>
              <a:chOff x="1104" y="1488"/>
              <a:chExt cx="666" cy="1488"/>
            </a:xfrm>
          </p:grpSpPr>
          <p:sp>
            <p:nvSpPr>
              <p:cNvPr id="116753" name="AutoShape 32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54" name="AutoShape 33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55" name="Oval 34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v2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56" name="Line 35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57" name="Line 36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747" name="Group 37"/>
            <p:cNvGrpSpPr>
              <a:grpSpLocks/>
            </p:cNvGrpSpPr>
            <p:nvPr/>
          </p:nvGrpSpPr>
          <p:grpSpPr bwMode="auto">
            <a:xfrm>
              <a:off x="4176" y="1440"/>
              <a:ext cx="666" cy="1488"/>
              <a:chOff x="1104" y="1488"/>
              <a:chExt cx="666" cy="1488"/>
            </a:xfrm>
          </p:grpSpPr>
          <p:sp>
            <p:nvSpPr>
              <p:cNvPr id="116748" name="AutoShape 38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49" name="AutoShape 39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50" name="Oval 40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vn</a:t>
                </a:r>
              </a:p>
            </p:txBody>
          </p:sp>
          <p:sp>
            <p:nvSpPr>
              <p:cNvPr id="116751" name="Line 41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52" name="Line 42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6743" name="Line 43"/>
          <p:cNvSpPr>
            <a:spLocks noChangeShapeType="1"/>
          </p:cNvSpPr>
          <p:nvPr/>
        </p:nvSpPr>
        <p:spPr bwMode="auto">
          <a:xfrm>
            <a:off x="1295400" y="3810000"/>
            <a:ext cx="0" cy="11430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4" name="Text Box 44"/>
          <p:cNvSpPr txBox="1">
            <a:spLocks noChangeArrowheads="1"/>
          </p:cNvSpPr>
          <p:nvPr/>
        </p:nvSpPr>
        <p:spPr bwMode="auto">
          <a:xfrm>
            <a:off x="-14288" y="1531938"/>
            <a:ext cx="7162801" cy="442912"/>
          </a:xfrm>
          <a:prstGeom prst="rect">
            <a:avLst/>
          </a:prstGeom>
          <a:solidFill>
            <a:srgbClr val="FFCC00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Edge (u,v) in layer k if path from u to v in layer k-1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5AB667-C30B-42FC-9265-805A784224D5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127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and Shortest Paths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0" y="511175"/>
            <a:ext cx="9144000" cy="793750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Fully Dynamic Reachability: Log n levels of forests of In-Out trees, each of depth 2 (K99)</a:t>
            </a:r>
          </a:p>
        </p:txBody>
      </p:sp>
      <p:grpSp>
        <p:nvGrpSpPr>
          <p:cNvPr id="118789" name="Group 4"/>
          <p:cNvGrpSpPr>
            <a:grpSpLocks noChangeAspect="1"/>
          </p:cNvGrpSpPr>
          <p:nvPr/>
        </p:nvGrpSpPr>
        <p:grpSpPr bwMode="auto">
          <a:xfrm>
            <a:off x="990600" y="2362200"/>
            <a:ext cx="2868613" cy="1069975"/>
            <a:chOff x="720" y="1392"/>
            <a:chExt cx="4122" cy="1536"/>
          </a:xfrm>
        </p:grpSpPr>
        <p:grpSp>
          <p:nvGrpSpPr>
            <p:cNvPr id="118813" name="Group 5"/>
            <p:cNvGrpSpPr>
              <a:grpSpLocks/>
            </p:cNvGrpSpPr>
            <p:nvPr/>
          </p:nvGrpSpPr>
          <p:grpSpPr bwMode="auto">
            <a:xfrm>
              <a:off x="720" y="1392"/>
              <a:ext cx="666" cy="1488"/>
              <a:chOff x="1104" y="1488"/>
              <a:chExt cx="666" cy="1488"/>
            </a:xfrm>
          </p:grpSpPr>
          <p:sp>
            <p:nvSpPr>
              <p:cNvPr id="118826" name="AutoShape 6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27" name="AutoShape 7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28" name="Oval 8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v1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29" name="Line 9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30" name="Line 10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814" name="Group 11"/>
            <p:cNvGrpSpPr>
              <a:grpSpLocks/>
            </p:cNvGrpSpPr>
            <p:nvPr/>
          </p:nvGrpSpPr>
          <p:grpSpPr bwMode="auto">
            <a:xfrm>
              <a:off x="1920" y="1440"/>
              <a:ext cx="666" cy="1488"/>
              <a:chOff x="1104" y="1488"/>
              <a:chExt cx="666" cy="1488"/>
            </a:xfrm>
          </p:grpSpPr>
          <p:sp>
            <p:nvSpPr>
              <p:cNvPr id="118821" name="AutoShape 12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22" name="AutoShape 13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23" name="Oval 14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v2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24" name="Line 15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25" name="Line 16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815" name="Group 17"/>
            <p:cNvGrpSpPr>
              <a:grpSpLocks/>
            </p:cNvGrpSpPr>
            <p:nvPr/>
          </p:nvGrpSpPr>
          <p:grpSpPr bwMode="auto">
            <a:xfrm>
              <a:off x="4176" y="1440"/>
              <a:ext cx="666" cy="1488"/>
              <a:chOff x="1104" y="1488"/>
              <a:chExt cx="666" cy="1488"/>
            </a:xfrm>
          </p:grpSpPr>
          <p:sp>
            <p:nvSpPr>
              <p:cNvPr id="118816" name="AutoShape 18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17" name="AutoShape 19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18" name="Oval 20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vn</a:t>
                </a:r>
              </a:p>
            </p:txBody>
          </p:sp>
          <p:sp>
            <p:nvSpPr>
              <p:cNvPr id="118819" name="Line 21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20" name="Line 22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8790" name="Text Box 23"/>
          <p:cNvSpPr txBox="1">
            <a:spLocks noChangeArrowheads="1"/>
          </p:cNvSpPr>
          <p:nvPr/>
        </p:nvSpPr>
        <p:spPr bwMode="auto">
          <a:xfrm>
            <a:off x="4267200" y="3667125"/>
            <a:ext cx="4414838" cy="969963"/>
          </a:xfrm>
          <a:prstGeom prst="rect">
            <a:avLst/>
          </a:prstGeom>
          <a:solidFill>
            <a:srgbClr val="FF99CC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To insert (u,v),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rebuild In-Out(u) on all  layers</a:t>
            </a:r>
          </a:p>
        </p:txBody>
      </p:sp>
      <p:grpSp>
        <p:nvGrpSpPr>
          <p:cNvPr id="118791" name="Group 24"/>
          <p:cNvGrpSpPr>
            <a:grpSpLocks noChangeAspect="1"/>
          </p:cNvGrpSpPr>
          <p:nvPr/>
        </p:nvGrpSpPr>
        <p:grpSpPr bwMode="auto">
          <a:xfrm>
            <a:off x="1066800" y="5486400"/>
            <a:ext cx="2868613" cy="1069975"/>
            <a:chOff x="720" y="1392"/>
            <a:chExt cx="4122" cy="1536"/>
          </a:xfrm>
        </p:grpSpPr>
        <p:grpSp>
          <p:nvGrpSpPr>
            <p:cNvPr id="118795" name="Group 25"/>
            <p:cNvGrpSpPr>
              <a:grpSpLocks/>
            </p:cNvGrpSpPr>
            <p:nvPr/>
          </p:nvGrpSpPr>
          <p:grpSpPr bwMode="auto">
            <a:xfrm>
              <a:off x="720" y="1392"/>
              <a:ext cx="666" cy="1488"/>
              <a:chOff x="1104" y="1488"/>
              <a:chExt cx="666" cy="1488"/>
            </a:xfrm>
          </p:grpSpPr>
          <p:sp>
            <p:nvSpPr>
              <p:cNvPr id="118808" name="AutoShape 26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09" name="AutoShape 27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10" name="Oval 28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v1</a:t>
                </a:r>
                <a:endParaRPr lang="en-US" sz="23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11" name="Line 29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12" name="Line 30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796" name="Group 31"/>
            <p:cNvGrpSpPr>
              <a:grpSpLocks/>
            </p:cNvGrpSpPr>
            <p:nvPr/>
          </p:nvGrpSpPr>
          <p:grpSpPr bwMode="auto">
            <a:xfrm>
              <a:off x="1920" y="1440"/>
              <a:ext cx="666" cy="1488"/>
              <a:chOff x="1104" y="1488"/>
              <a:chExt cx="666" cy="1488"/>
            </a:xfrm>
          </p:grpSpPr>
          <p:sp>
            <p:nvSpPr>
              <p:cNvPr id="118803" name="AutoShape 32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04" name="AutoShape 33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05" name="Oval 34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v2</a:t>
                </a:r>
              </a:p>
            </p:txBody>
          </p:sp>
          <p:sp>
            <p:nvSpPr>
              <p:cNvPr id="118806" name="Line 35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07" name="Line 36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797" name="Group 37"/>
            <p:cNvGrpSpPr>
              <a:grpSpLocks/>
            </p:cNvGrpSpPr>
            <p:nvPr/>
          </p:nvGrpSpPr>
          <p:grpSpPr bwMode="auto">
            <a:xfrm>
              <a:off x="4176" y="1440"/>
              <a:ext cx="666" cy="1488"/>
              <a:chOff x="1104" y="1488"/>
              <a:chExt cx="666" cy="1488"/>
            </a:xfrm>
          </p:grpSpPr>
          <p:sp>
            <p:nvSpPr>
              <p:cNvPr id="118798" name="AutoShape 38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799" name="AutoShape 39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800" name="Oval 40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200">
                    <a:latin typeface="Comic Sans MS" panose="030F0702030302020204" pitchFamily="66" charset="0"/>
                  </a:rPr>
                  <a:t>vn</a:t>
                </a:r>
              </a:p>
            </p:txBody>
          </p:sp>
          <p:sp>
            <p:nvSpPr>
              <p:cNvPr id="118801" name="Line 41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802" name="Line 42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8792" name="Line 43"/>
          <p:cNvSpPr>
            <a:spLocks noChangeShapeType="1"/>
          </p:cNvSpPr>
          <p:nvPr/>
        </p:nvSpPr>
        <p:spPr bwMode="auto">
          <a:xfrm>
            <a:off x="1295400" y="3810000"/>
            <a:ext cx="0" cy="11430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93" name="Text Box 44"/>
          <p:cNvSpPr txBox="1">
            <a:spLocks noChangeArrowheads="1"/>
          </p:cNvSpPr>
          <p:nvPr/>
        </p:nvSpPr>
        <p:spPr bwMode="auto">
          <a:xfrm>
            <a:off x="-14288" y="1531938"/>
            <a:ext cx="7162801" cy="442912"/>
          </a:xfrm>
          <a:prstGeom prst="rect">
            <a:avLst/>
          </a:prstGeom>
          <a:solidFill>
            <a:srgbClr val="FFCC00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Edge (u,v) in layer k if path from u to v in layer k-1 </a:t>
            </a:r>
          </a:p>
        </p:txBody>
      </p:sp>
      <p:sp>
        <p:nvSpPr>
          <p:cNvPr id="118794" name="Text Box 45"/>
          <p:cNvSpPr txBox="1">
            <a:spLocks noChangeArrowheads="1"/>
          </p:cNvSpPr>
          <p:nvPr/>
        </p:nvSpPr>
        <p:spPr bwMode="auto">
          <a:xfrm>
            <a:off x="4191000" y="4854575"/>
            <a:ext cx="4224338" cy="793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Amortized Cost per update =O(n</a:t>
            </a:r>
            <a:r>
              <a:rPr lang="en-US" sz="2300" baseline="30000">
                <a:latin typeface="Comic Sans MS" panose="030F0702030302020204" pitchFamily="66" charset="0"/>
              </a:rPr>
              <a:t>2</a:t>
            </a:r>
            <a:r>
              <a:rPr lang="en-US" sz="2300">
                <a:latin typeface="Comic Sans MS" panose="030F0702030302020204" pitchFamily="66" charset="0"/>
              </a:rPr>
              <a:t> log 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9A90E5F-A59D-41B9-B777-29B3AB698899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128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0" y="19050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Reachability Improvements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20836" name="Text Box 3"/>
          <p:cNvSpPr txBox="1">
            <a:spLocks noChangeArrowheads="1"/>
          </p:cNvSpPr>
          <p:nvPr/>
        </p:nvSpPr>
        <p:spPr bwMode="auto">
          <a:xfrm>
            <a:off x="0" y="1109663"/>
            <a:ext cx="9144000" cy="2374900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Fully Dynamic Reachability: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Reduced to maintaining product of matrices to get O(n</a:t>
            </a:r>
            <a:r>
              <a:rPr lang="en-US" sz="2300" baseline="30000">
                <a:latin typeface="Comic Sans MS" panose="030F0702030302020204" pitchFamily="66" charset="0"/>
              </a:rPr>
              <a:t>2</a:t>
            </a:r>
            <a:r>
              <a:rPr lang="en-US" sz="2300">
                <a:latin typeface="Comic Sans MS" panose="030F0702030302020204" pitchFamily="66" charset="0"/>
              </a:rPr>
              <a:t>) amortized time (Demetrescu and Italiano 2000).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O(n</a:t>
            </a:r>
            <a:r>
              <a:rPr lang="en-US" sz="2300" baseline="30000">
                <a:latin typeface="Comic Sans MS" panose="030F0702030302020204" pitchFamily="66" charset="0"/>
              </a:rPr>
              <a:t>2</a:t>
            </a:r>
            <a:r>
              <a:rPr lang="en-US" sz="2300">
                <a:latin typeface="Comic Sans MS" panose="030F0702030302020204" pitchFamily="66" charset="0"/>
              </a:rPr>
              <a:t>) worst case time using dynamic matrix inversion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					(Sankowski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F9AFB90-1BF9-48C7-BAEF-1E2075FE7864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129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3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Shortest Paths (unweighted)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4" name="Text Box 3"/>
          <p:cNvSpPr txBox="1">
            <a:spLocks noChangeArrowheads="1"/>
          </p:cNvSpPr>
          <p:nvPr/>
        </p:nvSpPr>
        <p:spPr bwMode="auto">
          <a:xfrm>
            <a:off x="0" y="784225"/>
            <a:ext cx="9144000" cy="1320800"/>
          </a:xfrm>
          <a:prstGeom prst="rect">
            <a:avLst/>
          </a:prstGeom>
          <a:solidFill>
            <a:schemeClr val="accent2">
              <a:alpha val="4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Key Idea #4: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 A randomly chosen set of n</a:t>
            </a:r>
            <a:r>
              <a:rPr lang="en-US" sz="2300" baseline="30000">
                <a:latin typeface="Comic Sans MS" panose="030F0702030302020204" pitchFamily="66" charset="0"/>
              </a:rPr>
              <a:t>1/2</a:t>
            </a:r>
            <a:r>
              <a:rPr lang="en-US" sz="2300">
                <a:latin typeface="Comic Sans MS" panose="030F0702030302020204" pitchFamily="66" charset="0"/>
              </a:rPr>
              <a:t> log n nodes splits every (unique) shortest path into intervals of length O(n</a:t>
            </a:r>
            <a:r>
              <a:rPr lang="en-US" sz="2300" baseline="30000">
                <a:latin typeface="Comic Sans MS" panose="030F0702030302020204" pitchFamily="66" charset="0"/>
              </a:rPr>
              <a:t>1/2</a:t>
            </a:r>
            <a:r>
              <a:rPr lang="en-US" sz="2300">
                <a:latin typeface="Comic Sans MS" panose="030F0702030302020204" pitchFamily="66" charset="0"/>
              </a:rPr>
              <a:t> )  . </a:t>
            </a:r>
          </a:p>
        </p:txBody>
      </p:sp>
      <p:sp>
        <p:nvSpPr>
          <p:cNvPr id="122885" name="Line 27"/>
          <p:cNvSpPr>
            <a:spLocks noChangeShapeType="1"/>
          </p:cNvSpPr>
          <p:nvPr/>
        </p:nvSpPr>
        <p:spPr bwMode="auto">
          <a:xfrm>
            <a:off x="6248400" y="1524000"/>
            <a:ext cx="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6" name="Line 28"/>
          <p:cNvSpPr>
            <a:spLocks noChangeShapeType="1"/>
          </p:cNvSpPr>
          <p:nvPr/>
        </p:nvSpPr>
        <p:spPr bwMode="auto">
          <a:xfrm>
            <a:off x="609600" y="3429000"/>
            <a:ext cx="9906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7" name="Oval 29"/>
          <p:cNvSpPr>
            <a:spLocks noChangeAspect="1" noChangeArrowheads="1"/>
          </p:cNvSpPr>
          <p:nvPr/>
        </p:nvSpPr>
        <p:spPr bwMode="auto">
          <a:xfrm>
            <a:off x="304800" y="32766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8" name="Oval 30"/>
          <p:cNvSpPr>
            <a:spLocks noChangeAspect="1" noChangeArrowheads="1"/>
          </p:cNvSpPr>
          <p:nvPr/>
        </p:nvSpPr>
        <p:spPr bwMode="auto">
          <a:xfrm>
            <a:off x="8077200" y="32766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9" name="Line 34"/>
          <p:cNvSpPr>
            <a:spLocks noChangeShapeType="1"/>
          </p:cNvSpPr>
          <p:nvPr/>
        </p:nvSpPr>
        <p:spPr bwMode="auto">
          <a:xfrm>
            <a:off x="1905000" y="3429000"/>
            <a:ext cx="9906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0" name="Oval 35"/>
          <p:cNvSpPr>
            <a:spLocks noChangeAspect="1" noChangeArrowheads="1"/>
          </p:cNvSpPr>
          <p:nvPr/>
        </p:nvSpPr>
        <p:spPr bwMode="auto">
          <a:xfrm>
            <a:off x="1600200" y="3276600"/>
            <a:ext cx="365125" cy="365125"/>
          </a:xfrm>
          <a:prstGeom prst="ellipse">
            <a:avLst/>
          </a:prstGeom>
          <a:solidFill>
            <a:srgbClr val="E046AB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2891" name="Group 39"/>
          <p:cNvGrpSpPr>
            <a:grpSpLocks/>
          </p:cNvGrpSpPr>
          <p:nvPr/>
        </p:nvGrpSpPr>
        <p:grpSpPr bwMode="auto">
          <a:xfrm>
            <a:off x="2895600" y="3276600"/>
            <a:ext cx="1295400" cy="365125"/>
            <a:chOff x="1008" y="2064"/>
            <a:chExt cx="816" cy="230"/>
          </a:xfrm>
        </p:grpSpPr>
        <p:sp>
          <p:nvSpPr>
            <p:cNvPr id="122900" name="Line 40"/>
            <p:cNvSpPr>
              <a:spLocks noChangeShapeType="1"/>
            </p:cNvSpPr>
            <p:nvPr/>
          </p:nvSpPr>
          <p:spPr bwMode="auto">
            <a:xfrm>
              <a:off x="1200" y="2160"/>
              <a:ext cx="62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1" name="Oval 41"/>
            <p:cNvSpPr>
              <a:spLocks noChangeAspect="1" noChangeArrowheads="1"/>
            </p:cNvSpPr>
            <p:nvPr/>
          </p:nvSpPr>
          <p:spPr bwMode="auto">
            <a:xfrm>
              <a:off x="1008" y="2064"/>
              <a:ext cx="230" cy="230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2892" name="Group 42"/>
          <p:cNvGrpSpPr>
            <a:grpSpLocks/>
          </p:cNvGrpSpPr>
          <p:nvPr/>
        </p:nvGrpSpPr>
        <p:grpSpPr bwMode="auto">
          <a:xfrm>
            <a:off x="4191000" y="3276600"/>
            <a:ext cx="1295400" cy="365125"/>
            <a:chOff x="1008" y="2064"/>
            <a:chExt cx="816" cy="230"/>
          </a:xfrm>
        </p:grpSpPr>
        <p:sp>
          <p:nvSpPr>
            <p:cNvPr id="122898" name="Line 43"/>
            <p:cNvSpPr>
              <a:spLocks noChangeShapeType="1"/>
            </p:cNvSpPr>
            <p:nvPr/>
          </p:nvSpPr>
          <p:spPr bwMode="auto">
            <a:xfrm>
              <a:off x="1200" y="2160"/>
              <a:ext cx="62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9" name="Oval 44"/>
            <p:cNvSpPr>
              <a:spLocks noChangeAspect="1" noChangeArrowheads="1"/>
            </p:cNvSpPr>
            <p:nvPr/>
          </p:nvSpPr>
          <p:spPr bwMode="auto">
            <a:xfrm>
              <a:off x="1008" y="2064"/>
              <a:ext cx="230" cy="230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2893" name="Group 45"/>
          <p:cNvGrpSpPr>
            <a:grpSpLocks/>
          </p:cNvGrpSpPr>
          <p:nvPr/>
        </p:nvGrpSpPr>
        <p:grpSpPr bwMode="auto">
          <a:xfrm>
            <a:off x="5486400" y="3276600"/>
            <a:ext cx="1295400" cy="365125"/>
            <a:chOff x="1008" y="2064"/>
            <a:chExt cx="816" cy="230"/>
          </a:xfrm>
        </p:grpSpPr>
        <p:sp>
          <p:nvSpPr>
            <p:cNvPr id="122896" name="Line 46"/>
            <p:cNvSpPr>
              <a:spLocks noChangeShapeType="1"/>
            </p:cNvSpPr>
            <p:nvPr/>
          </p:nvSpPr>
          <p:spPr bwMode="auto">
            <a:xfrm>
              <a:off x="1200" y="2160"/>
              <a:ext cx="62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7" name="Oval 47"/>
            <p:cNvSpPr>
              <a:spLocks noChangeAspect="1" noChangeArrowheads="1"/>
            </p:cNvSpPr>
            <p:nvPr/>
          </p:nvSpPr>
          <p:spPr bwMode="auto">
            <a:xfrm>
              <a:off x="1008" y="2064"/>
              <a:ext cx="230" cy="230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22894" name="Line 49"/>
          <p:cNvSpPr>
            <a:spLocks noChangeShapeType="1"/>
          </p:cNvSpPr>
          <p:nvPr/>
        </p:nvSpPr>
        <p:spPr bwMode="auto">
          <a:xfrm>
            <a:off x="7086600" y="3429000"/>
            <a:ext cx="9906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5" name="Oval 50"/>
          <p:cNvSpPr>
            <a:spLocks noChangeAspect="1" noChangeArrowheads="1"/>
          </p:cNvSpPr>
          <p:nvPr/>
        </p:nvSpPr>
        <p:spPr bwMode="auto">
          <a:xfrm>
            <a:off x="6781800" y="3276600"/>
            <a:ext cx="365125" cy="365125"/>
          </a:xfrm>
          <a:prstGeom prst="ellipse">
            <a:avLst/>
          </a:prstGeom>
          <a:solidFill>
            <a:srgbClr val="E046AB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4641850" y="5851525"/>
            <a:ext cx="35020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sz="1200" smtClean="0">
              <a:solidFill>
                <a:schemeClr val="accent1"/>
              </a:solidFill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9788" y="223838"/>
            <a:ext cx="13319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E52FC12E-2F19-4FFB-A7CE-3B92BB553B08}" type="slidenum">
              <a:rPr lang="en-US" sz="1200" smtClean="0">
                <a:solidFill>
                  <a:srgbClr val="FEFEFE"/>
                </a:solidFill>
              </a:rPr>
              <a:pPr/>
              <a:t>13</a:t>
            </a:fld>
            <a:endParaRPr lang="en-US" sz="1200" smtClean="0">
              <a:solidFill>
                <a:srgbClr val="FEFEFE"/>
              </a:solidFill>
            </a:endParaRPr>
          </a:p>
        </p:txBody>
      </p:sp>
      <p:sp>
        <p:nvSpPr>
          <p:cNvPr id="28676" name="Title 36"/>
          <p:cNvSpPr>
            <a:spLocks noGrp="1"/>
          </p:cNvSpPr>
          <p:nvPr>
            <p:ph type="title"/>
          </p:nvPr>
        </p:nvSpPr>
        <p:spPr>
          <a:xfrm>
            <a:off x="542924" y="4077072"/>
            <a:ext cx="8133531" cy="1181100"/>
          </a:xfrm>
        </p:spPr>
        <p:txBody>
          <a:bodyPr/>
          <a:lstStyle/>
          <a:p>
            <a:r>
              <a:rPr lang="en-US" sz="3200" dirty="0" smtClean="0"/>
              <a:t>Partially vs. Fully dynamic algorithm</a:t>
            </a:r>
            <a:br>
              <a:rPr lang="en-US" sz="3200" dirty="0" smtClean="0"/>
            </a:br>
            <a:r>
              <a:rPr lang="en-US" sz="2800" i="1" dirty="0" smtClean="0"/>
              <a:t>partially</a:t>
            </a:r>
            <a:r>
              <a:rPr lang="en-US" sz="2800" dirty="0" smtClean="0"/>
              <a:t> = just edge insertions(incremental) or </a:t>
            </a:r>
            <a:br>
              <a:rPr lang="en-US" sz="2800" dirty="0" smtClean="0"/>
            </a:br>
            <a:r>
              <a:rPr lang="en-US" sz="2800" dirty="0" smtClean="0"/>
              <a:t>                  just edge deletions (</a:t>
            </a:r>
            <a:r>
              <a:rPr lang="en-US" sz="2800" dirty="0" err="1" smtClean="0"/>
              <a:t>decremental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>
                <a:solidFill>
                  <a:srgbClr val="1F14AC"/>
                </a:solidFill>
              </a:rPr>
              <a:t>Amortized vs. worst case analysis</a:t>
            </a:r>
            <a:br>
              <a:rPr lang="en-US" sz="3200" dirty="0" smtClean="0">
                <a:solidFill>
                  <a:srgbClr val="1F14AC"/>
                </a:solidFill>
              </a:rPr>
            </a:br>
            <a:r>
              <a:rPr lang="en-US" sz="2400" i="1" dirty="0" smtClean="0">
                <a:solidFill>
                  <a:srgbClr val="1F14AC"/>
                </a:solidFill>
              </a:rPr>
              <a:t>amortized</a:t>
            </a:r>
            <a:r>
              <a:rPr lang="en-US" sz="2400" dirty="0" smtClean="0">
                <a:solidFill>
                  <a:srgbClr val="1F14AC"/>
                </a:solidFill>
              </a:rPr>
              <a:t>=cost when averaged over a long enough              worst case sequence of updates</a:t>
            </a:r>
            <a:br>
              <a:rPr lang="en-US" sz="2400" dirty="0" smtClean="0">
                <a:solidFill>
                  <a:srgbClr val="1F14AC"/>
                </a:solidFill>
              </a:rPr>
            </a:br>
            <a:r>
              <a:rPr lang="en-US" sz="3200" dirty="0" smtClean="0">
                <a:solidFill>
                  <a:srgbClr val="1F14AC"/>
                </a:solidFill>
              </a:rPr>
              <a:t/>
            </a:r>
            <a:br>
              <a:rPr lang="en-US" sz="3200" dirty="0" smtClean="0">
                <a:solidFill>
                  <a:srgbClr val="1F14AC"/>
                </a:solidFill>
              </a:rPr>
            </a:br>
            <a:r>
              <a:rPr lang="en-US" sz="2400" i="1" dirty="0" smtClean="0">
                <a:solidFill>
                  <a:srgbClr val="1F14AC"/>
                </a:solidFill>
              </a:rPr>
              <a:t>worst case</a:t>
            </a:r>
            <a:r>
              <a:rPr lang="en-US" sz="2400" dirty="0" smtClean="0">
                <a:solidFill>
                  <a:srgbClr val="1F14AC"/>
                </a:solidFill>
              </a:rPr>
              <a:t>—maximum cost update</a:t>
            </a:r>
          </a:p>
        </p:txBody>
      </p:sp>
    </p:spTree>
    <p:extLst>
      <p:ext uri="{BB962C8B-B14F-4D97-AF65-F5344CB8AC3E}">
        <p14:creationId xmlns:p14="http://schemas.microsoft.com/office/powerpoint/2010/main" val="40209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04AAC1-8C55-42BB-AF7C-9711C62BDCF6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130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0" y="0"/>
            <a:ext cx="6019800" cy="473075"/>
          </a:xfrm>
          <a:prstGeom prst="rect">
            <a:avLst/>
          </a:prstGeom>
          <a:solidFill>
            <a:srgbClr val="FF99CC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500">
                <a:solidFill>
                  <a:schemeClr val="accent2"/>
                </a:solidFill>
                <a:latin typeface="Comic Sans MS" panose="030F0702030302020204" pitchFamily="66" charset="0"/>
              </a:rPr>
              <a:t>Shortest Paths (unweighted) </a:t>
            </a:r>
            <a:endParaRPr lang="en-US" sz="2500">
              <a:solidFill>
                <a:srgbClr val="991C7B"/>
              </a:solidFill>
              <a:latin typeface="Comic Sans MS" panose="030F0702030302020204" pitchFamily="66" charset="0"/>
            </a:endParaRPr>
          </a:p>
        </p:txBody>
      </p:sp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793750"/>
          </a:xfrm>
          <a:prstGeom prst="rect">
            <a:avLst/>
          </a:prstGeom>
          <a:solidFill>
            <a:schemeClr val="accent2">
              <a:alpha val="3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Key Idea #4: A randomly chosen set S of n</a:t>
            </a:r>
            <a:r>
              <a:rPr lang="en-US" sz="2300" baseline="30000">
                <a:latin typeface="Comic Sans MS" panose="030F0702030302020204" pitchFamily="66" charset="0"/>
              </a:rPr>
              <a:t>1/2</a:t>
            </a:r>
            <a:r>
              <a:rPr lang="en-US" sz="2300">
                <a:latin typeface="Comic Sans MS" panose="030F0702030302020204" pitchFamily="66" charset="0"/>
              </a:rPr>
              <a:t> log n nodes splits  every shortest path into intervals of length O( n </a:t>
            </a:r>
            <a:r>
              <a:rPr lang="en-US" sz="2300" baseline="30000">
                <a:latin typeface="Comic Sans MS" panose="030F0702030302020204" pitchFamily="66" charset="0"/>
              </a:rPr>
              <a:t>1/2</a:t>
            </a:r>
            <a:r>
              <a:rPr lang="en-US" sz="2300">
                <a:latin typeface="Comic Sans MS" panose="030F0702030302020204" pitchFamily="66" charset="0"/>
              </a:rPr>
              <a:t>). 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0" y="1739900"/>
            <a:ext cx="9144000" cy="969963"/>
          </a:xfrm>
          <a:prstGeom prst="rect">
            <a:avLst/>
          </a:prstGeom>
          <a:solidFill>
            <a:srgbClr val="FFCC00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Maintain paths up to length n</a:t>
            </a:r>
            <a:r>
              <a:rPr lang="en-US" sz="2300" baseline="30000">
                <a:latin typeface="Comic Sans MS" panose="030F0702030302020204" pitchFamily="66" charset="0"/>
              </a:rPr>
              <a:t>1/2  </a:t>
            </a:r>
            <a:endParaRPr lang="en-US" sz="23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Use nodes in S to join short paths together, O(n</a:t>
            </a:r>
            <a:r>
              <a:rPr lang="en-US" sz="2300" baseline="30000">
                <a:latin typeface="Comic Sans MS" panose="030F0702030302020204" pitchFamily="66" charset="0"/>
              </a:rPr>
              <a:t>2.5</a:t>
            </a:r>
            <a:r>
              <a:rPr lang="en-US" sz="2300">
                <a:latin typeface="Comic Sans MS" panose="030F0702030302020204" pitchFamily="66" charset="0"/>
              </a:rPr>
              <a:t>log n)  (K99) </a:t>
            </a:r>
          </a:p>
        </p:txBody>
      </p:sp>
      <p:grpSp>
        <p:nvGrpSpPr>
          <p:cNvPr id="124934" name="Group 5"/>
          <p:cNvGrpSpPr>
            <a:grpSpLocks/>
          </p:cNvGrpSpPr>
          <p:nvPr/>
        </p:nvGrpSpPr>
        <p:grpSpPr bwMode="auto">
          <a:xfrm>
            <a:off x="914400" y="3200400"/>
            <a:ext cx="7486650" cy="2438400"/>
            <a:chOff x="720" y="1392"/>
            <a:chExt cx="4716" cy="1536"/>
          </a:xfrm>
        </p:grpSpPr>
        <p:grpSp>
          <p:nvGrpSpPr>
            <p:cNvPr id="124935" name="Group 6"/>
            <p:cNvGrpSpPr>
              <a:grpSpLocks/>
            </p:cNvGrpSpPr>
            <p:nvPr/>
          </p:nvGrpSpPr>
          <p:grpSpPr bwMode="auto">
            <a:xfrm>
              <a:off x="720" y="1392"/>
              <a:ext cx="666" cy="1488"/>
              <a:chOff x="1104" y="1488"/>
              <a:chExt cx="666" cy="1488"/>
            </a:xfrm>
          </p:grpSpPr>
          <p:sp>
            <p:nvSpPr>
              <p:cNvPr id="124951" name="AutoShape 7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52" name="AutoShape 8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53" name="Oval 9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300">
                    <a:latin typeface="Comic Sans MS" panose="030F0702030302020204" pitchFamily="66" charset="0"/>
                  </a:rPr>
                  <a:t>v1</a:t>
                </a:r>
              </a:p>
            </p:txBody>
          </p:sp>
          <p:sp>
            <p:nvSpPr>
              <p:cNvPr id="124954" name="Line 10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55" name="Line 11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4936" name="Group 12"/>
            <p:cNvGrpSpPr>
              <a:grpSpLocks/>
            </p:cNvGrpSpPr>
            <p:nvPr/>
          </p:nvGrpSpPr>
          <p:grpSpPr bwMode="auto">
            <a:xfrm>
              <a:off x="1920" y="1440"/>
              <a:ext cx="666" cy="1488"/>
              <a:chOff x="1104" y="1488"/>
              <a:chExt cx="666" cy="1488"/>
            </a:xfrm>
          </p:grpSpPr>
          <p:sp>
            <p:nvSpPr>
              <p:cNvPr id="124946" name="AutoShape 13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47" name="AutoShape 14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48" name="Oval 15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300">
                    <a:latin typeface="Comic Sans MS" panose="030F0702030302020204" pitchFamily="66" charset="0"/>
                  </a:rPr>
                  <a:t>v2</a:t>
                </a:r>
              </a:p>
            </p:txBody>
          </p:sp>
          <p:sp>
            <p:nvSpPr>
              <p:cNvPr id="124949" name="Line 16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50" name="Line 17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4937" name="Group 18"/>
            <p:cNvGrpSpPr>
              <a:grpSpLocks/>
            </p:cNvGrpSpPr>
            <p:nvPr/>
          </p:nvGrpSpPr>
          <p:grpSpPr bwMode="auto">
            <a:xfrm>
              <a:off x="4176" y="1440"/>
              <a:ext cx="666" cy="1488"/>
              <a:chOff x="1104" y="1488"/>
              <a:chExt cx="666" cy="1488"/>
            </a:xfrm>
          </p:grpSpPr>
          <p:sp>
            <p:nvSpPr>
              <p:cNvPr id="124941" name="AutoShape 19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42" name="AutoShape 20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43" name="Oval 21"/>
              <p:cNvSpPr>
                <a:spLocks noChangeAspect="1" noChangeArrowheads="1"/>
              </p:cNvSpPr>
              <p:nvPr/>
            </p:nvSpPr>
            <p:spPr bwMode="auto">
              <a:xfrm>
                <a:off x="1296" y="2112"/>
                <a:ext cx="276" cy="276"/>
              </a:xfrm>
              <a:prstGeom prst="ellips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300">
                    <a:latin typeface="Comic Sans MS" panose="030F0702030302020204" pitchFamily="66" charset="0"/>
                  </a:rPr>
                  <a:t>vn</a:t>
                </a:r>
              </a:p>
            </p:txBody>
          </p:sp>
          <p:sp>
            <p:nvSpPr>
              <p:cNvPr id="124944" name="Line 22"/>
              <p:cNvSpPr>
                <a:spLocks noChangeShapeType="1"/>
              </p:cNvSpPr>
              <p:nvPr/>
            </p:nvSpPr>
            <p:spPr bwMode="auto">
              <a:xfrm>
                <a:off x="1392" y="1536"/>
                <a:ext cx="48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45" name="Line 23"/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2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4938" name="AutoShape 24"/>
            <p:cNvSpPr>
              <a:spLocks/>
            </p:cNvSpPr>
            <p:nvPr/>
          </p:nvSpPr>
          <p:spPr bwMode="auto">
            <a:xfrm>
              <a:off x="4992" y="2256"/>
              <a:ext cx="96" cy="576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4939" name="Rectangle 25"/>
            <p:cNvSpPr>
              <a:spLocks noChangeArrowheads="1"/>
            </p:cNvSpPr>
            <p:nvPr/>
          </p:nvSpPr>
          <p:spPr bwMode="auto">
            <a:xfrm>
              <a:off x="2822" y="1920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4400">
                <a:latin typeface="Arial" panose="020B0604020202020204" pitchFamily="34" charset="0"/>
              </a:endParaRPr>
            </a:p>
          </p:txBody>
        </p:sp>
        <p:graphicFrame>
          <p:nvGraphicFramePr>
            <p:cNvPr id="124940" name="Object 26"/>
            <p:cNvGraphicFramePr>
              <a:graphicFrameLocks noChangeAspect="1"/>
            </p:cNvGraphicFramePr>
            <p:nvPr/>
          </p:nvGraphicFramePr>
          <p:xfrm>
            <a:off x="4992" y="2400"/>
            <a:ext cx="444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06" name="Equation" r:id="rId4" imgW="241300" imgH="190500" progId="Equation.3">
                    <p:embed/>
                  </p:oleObj>
                </mc:Choice>
                <mc:Fallback>
                  <p:oleObj name="Equation" r:id="rId4" imgW="241300" imgH="1905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2400"/>
                          <a:ext cx="444" cy="3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49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solidFill>
            <a:srgbClr val="FF99CC">
              <a:alpha val="61000"/>
            </a:srgbClr>
          </a:solidFill>
          <a:extLst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Shortest Paths for real weights </a:t>
            </a:r>
            <a:b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</a:b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		in O(n</a:t>
            </a:r>
            <a:r>
              <a:rPr lang="en-US" sz="2500" baseline="30000">
                <a:solidFill>
                  <a:schemeClr val="accent2"/>
                </a:solidFill>
                <a:latin typeface="Comic Sans MS" charset="0"/>
                <a:ea typeface="+mj-ea"/>
              </a:rPr>
              <a:t>2</a:t>
            </a: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log</a:t>
            </a:r>
            <a:r>
              <a:rPr lang="en-US" sz="2500" baseline="30000">
                <a:solidFill>
                  <a:schemeClr val="accent2"/>
                </a:solidFill>
                <a:latin typeface="Comic Sans MS" charset="0"/>
                <a:ea typeface="+mj-ea"/>
              </a:rPr>
              <a:t>2</a:t>
            </a: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n) amortized update time</a:t>
            </a:r>
            <a:b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</a:b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	 (Demetrescu, Italiano 04 mod. by Thorup 04) </a:t>
            </a:r>
            <a:endParaRPr lang="en-US" sz="2500">
              <a:solidFill>
                <a:srgbClr val="991C7B"/>
              </a:solidFill>
              <a:latin typeface="Comic Sans MS" charset="0"/>
              <a:ea typeface="+mj-ea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81200"/>
            <a:ext cx="7627938" cy="152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Comic Sans MS" panose="030F0702030302020204" pitchFamily="66" charset="0"/>
              </a:rPr>
              <a:t>A path which was a shortest path at some previous time t which has not been updated or 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accent2"/>
                </a:solidFill>
                <a:latin typeface="Comic Sans MS" panose="030F0702030302020204" pitchFamily="66" charset="0"/>
              </a:rPr>
              <a:t>	</a:t>
            </a:r>
            <a:r>
              <a:rPr lang="ja-JP" altLang="en-US" smtClean="0">
                <a:solidFill>
                  <a:schemeClr val="accent2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“</a:t>
            </a:r>
            <a:r>
              <a:rPr lang="en-US" altLang="ja-JP" smtClean="0">
                <a:solidFill>
                  <a:schemeClr val="accent2"/>
                </a:solidFill>
                <a:latin typeface="Comic Sans MS" panose="030F0702030302020204" pitchFamily="66" charset="0"/>
              </a:rPr>
              <a:t>de-selected</a:t>
            </a:r>
            <a:r>
              <a:rPr lang="ja-JP" altLang="en-US" smtClean="0">
                <a:solidFill>
                  <a:schemeClr val="accent2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”</a:t>
            </a:r>
            <a:r>
              <a:rPr lang="en-US" altLang="ja-JP" smtClean="0">
                <a:solidFill>
                  <a:schemeClr val="accent2"/>
                </a:solidFill>
                <a:latin typeface="Comic Sans MS" panose="030F0702030302020204" pitchFamily="66" charset="0"/>
              </a:rPr>
              <a:t> since.</a:t>
            </a:r>
            <a:endParaRPr lang="en-US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69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7899C1-E75B-4E3E-A05F-20E8B4D2C21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26981" name="Text Box 2"/>
          <p:cNvSpPr txBox="1">
            <a:spLocks noChangeArrowheads="1"/>
          </p:cNvSpPr>
          <p:nvPr/>
        </p:nvSpPr>
        <p:spPr bwMode="auto">
          <a:xfrm>
            <a:off x="0" y="1482725"/>
            <a:ext cx="9144000" cy="442913"/>
          </a:xfrm>
          <a:prstGeom prst="rect">
            <a:avLst/>
          </a:prstGeom>
          <a:solidFill>
            <a:schemeClr val="accent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latin typeface="Comic Sans MS" panose="030F0702030302020204" pitchFamily="66" charset="0"/>
              </a:rPr>
              <a:t>DEF: </a:t>
            </a:r>
            <a:r>
              <a:rPr lang="en-US" sz="2300" b="1" i="1">
                <a:latin typeface="Comic Sans MS" panose="030F0702030302020204" pitchFamily="66" charset="0"/>
              </a:rPr>
              <a:t>old shortest paths (</a:t>
            </a:r>
            <a:r>
              <a:rPr lang="ja-JP" altLang="en-US" sz="2300" b="1" i="1">
                <a:latin typeface="Comic Sans MS" panose="030F0702030302020204" pitchFamily="66" charset="0"/>
              </a:rPr>
              <a:t>“</a:t>
            </a:r>
            <a:r>
              <a:rPr lang="en-US" altLang="ja-JP" sz="2300" b="1" i="1">
                <a:latin typeface="Comic Sans MS" panose="030F0702030302020204" pitchFamily="66" charset="0"/>
              </a:rPr>
              <a:t>Zombies</a:t>
            </a:r>
            <a:r>
              <a:rPr lang="ja-JP" altLang="en-US" sz="2300" b="1" i="1">
                <a:latin typeface="Comic Sans MS" panose="030F0702030302020204" pitchFamily="66" charset="0"/>
              </a:rPr>
              <a:t>”</a:t>
            </a:r>
            <a:r>
              <a:rPr lang="en-US" altLang="ja-JP" sz="2300">
                <a:latin typeface="Comic Sans MS" panose="030F0702030302020204" pitchFamily="66" charset="0"/>
              </a:rPr>
              <a:t> )</a:t>
            </a:r>
            <a:endParaRPr lang="en-US" sz="2300">
              <a:latin typeface="Comic Sans MS" panose="030F0702030302020204" pitchFamily="66" charset="0"/>
            </a:endParaRPr>
          </a:p>
        </p:txBody>
      </p:sp>
      <p:sp>
        <p:nvSpPr>
          <p:cNvPr id="126982" name="Text Box 5"/>
          <p:cNvSpPr txBox="1">
            <a:spLocks noChangeArrowheads="1"/>
          </p:cNvSpPr>
          <p:nvPr/>
        </p:nvSpPr>
        <p:spPr bwMode="auto">
          <a:xfrm>
            <a:off x="-14288" y="3429000"/>
            <a:ext cx="9158288" cy="457200"/>
          </a:xfrm>
          <a:prstGeom prst="rect">
            <a:avLst/>
          </a:prstGeom>
          <a:solidFill>
            <a:schemeClr val="accent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latin typeface="Comic Sans MS" panose="030F0702030302020204" pitchFamily="66" charset="0"/>
              </a:rPr>
              <a:t> DEF: </a:t>
            </a:r>
            <a:r>
              <a:rPr lang="en-US" b="1" i="1">
                <a:latin typeface="Comic Sans MS" panose="030F0702030302020204" pitchFamily="66" charset="0"/>
              </a:rPr>
              <a:t> generated </a:t>
            </a:r>
            <a:r>
              <a:rPr lang="en-US">
                <a:latin typeface="Comic Sans MS" panose="030F0702030302020204" pitchFamily="66" charset="0"/>
              </a:rPr>
              <a:t>paths</a:t>
            </a:r>
          </a:p>
        </p:txBody>
      </p:sp>
      <p:sp>
        <p:nvSpPr>
          <p:cNvPr id="126983" name="Text Box 6"/>
          <p:cNvSpPr txBox="1">
            <a:spLocks noChangeArrowheads="1"/>
          </p:cNvSpPr>
          <p:nvPr/>
        </p:nvSpPr>
        <p:spPr bwMode="auto">
          <a:xfrm>
            <a:off x="1143000" y="5029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609600" y="4052888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A path is </a:t>
            </a:r>
            <a:r>
              <a:rPr lang="en-US" b="1" i="1">
                <a:solidFill>
                  <a:schemeClr val="accent2"/>
                </a:solidFill>
                <a:latin typeface="Comic Sans MS" panose="030F0702030302020204" pitchFamily="66" charset="0"/>
              </a:rPr>
              <a:t>generated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if, no matter which endpoint is removed, the resulting path is an old shortest path. A vertex is generated.</a:t>
            </a: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228600" y="5562600"/>
            <a:ext cx="8915400" cy="457200"/>
          </a:xfrm>
          <a:prstGeom prst="rect">
            <a:avLst/>
          </a:prstGeom>
          <a:solidFill>
            <a:schemeClr val="accent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DEF:</a:t>
            </a:r>
            <a:r>
              <a:rPr lang="en-US" b="1" i="1">
                <a:solidFill>
                  <a:schemeClr val="tx1"/>
                </a:solidFill>
                <a:latin typeface="Comic Sans MS" panose="030F0702030302020204" pitchFamily="66" charset="0"/>
              </a:rPr>
              <a:t> improving </a:t>
            </a: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paths</a:t>
            </a:r>
            <a:endParaRPr lang="en-US" sz="3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0" y="6096000"/>
            <a:ext cx="904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A path which is shorter than any old shortest path alternative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77200" cy="838200"/>
          </a:xfrm>
          <a:solidFill>
            <a:srgbClr val="FF99CC">
              <a:alpha val="61000"/>
            </a:srgbClr>
          </a:solidFill>
          <a:extLst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Shortest Paths for real weights</a:t>
            </a:r>
            <a:b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</a:b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 (Demetrescu, Italiano 04 mod. by Thorup 04) </a:t>
            </a:r>
            <a:endParaRPr lang="en-US" sz="2500">
              <a:solidFill>
                <a:srgbClr val="991C7B"/>
              </a:solidFill>
              <a:latin typeface="Comic Sans MS" charset="0"/>
              <a:ea typeface="+mj-ea"/>
            </a:endParaRPr>
          </a:p>
        </p:txBody>
      </p:sp>
      <p:sp>
        <p:nvSpPr>
          <p:cNvPr id="1290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B03AEE4-CF32-49B4-8334-3DA5FBF7F25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132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143000" y="5029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0" y="914400"/>
            <a:ext cx="8610600" cy="822325"/>
          </a:xfrm>
          <a:prstGeom prst="rect">
            <a:avLst/>
          </a:prstGeom>
          <a:solidFill>
            <a:srgbClr val="FFCC99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Lemma:  After an update, if P is a shortest of all improving generated path, it is a shortest path</a:t>
            </a:r>
            <a:endParaRPr lang="en-US" sz="3200">
              <a:solidFill>
                <a:srgbClr val="E6FF8F"/>
              </a:solidFill>
              <a:latin typeface="Comic Sans MS" panose="030F0702030302020204" pitchFamily="66" charset="0"/>
            </a:endParaRP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0" y="2514600"/>
            <a:ext cx="2971800" cy="1309688"/>
          </a:xfrm>
          <a:prstGeom prst="rect">
            <a:avLst/>
          </a:prstGeom>
          <a:solidFill>
            <a:schemeClr val="folHlink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>
                <a:solidFill>
                  <a:schemeClr val="accent2"/>
                </a:solidFill>
                <a:latin typeface="Comic Sans MS" panose="030F0702030302020204" pitchFamily="66" charset="0"/>
              </a:rPr>
              <a:t>Alg: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For each pair of nodes (s,t) keep priority queue</a:t>
            </a:r>
            <a:endParaRPr lang="en-US" sz="32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9031" name="Group 15"/>
          <p:cNvGrpSpPr>
            <a:grpSpLocks/>
          </p:cNvGrpSpPr>
          <p:nvPr/>
        </p:nvGrpSpPr>
        <p:grpSpPr bwMode="auto">
          <a:xfrm>
            <a:off x="1143000" y="4114800"/>
            <a:ext cx="3344863" cy="2462213"/>
            <a:chOff x="2653" y="1961"/>
            <a:chExt cx="2107" cy="1551"/>
          </a:xfrm>
        </p:grpSpPr>
        <p:sp>
          <p:nvSpPr>
            <p:cNvPr id="129032" name="AutoShape 7"/>
            <p:cNvSpPr>
              <a:spLocks noChangeArrowheads="1"/>
            </p:cNvSpPr>
            <p:nvPr/>
          </p:nvSpPr>
          <p:spPr bwMode="auto">
            <a:xfrm>
              <a:off x="3325" y="2293"/>
              <a:ext cx="624" cy="61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s,t</a:t>
              </a:r>
            </a:p>
          </p:txBody>
        </p:sp>
        <p:sp>
          <p:nvSpPr>
            <p:cNvPr id="129033" name="Text Box 8"/>
            <p:cNvSpPr txBox="1">
              <a:spLocks noChangeArrowheads="1"/>
            </p:cNvSpPr>
            <p:nvPr/>
          </p:nvSpPr>
          <p:spPr bwMode="auto">
            <a:xfrm>
              <a:off x="2653" y="2994"/>
              <a:ext cx="2107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Generated paths from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s --&gt; t</a:t>
              </a:r>
            </a:p>
          </p:txBody>
        </p:sp>
        <p:sp>
          <p:nvSpPr>
            <p:cNvPr id="129034" name="Text Box 10"/>
            <p:cNvSpPr txBox="1">
              <a:spLocks noChangeArrowheads="1"/>
            </p:cNvSpPr>
            <p:nvPr/>
          </p:nvSpPr>
          <p:spPr bwMode="auto">
            <a:xfrm>
              <a:off x="3421" y="1961"/>
              <a:ext cx="4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min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77200" cy="838200"/>
          </a:xfrm>
          <a:solidFill>
            <a:srgbClr val="FF99CC">
              <a:alpha val="61000"/>
            </a:srgbClr>
          </a:solidFill>
          <a:extLst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Shortest Paths for real weights</a:t>
            </a:r>
            <a:b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</a:b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 (Demetrescu, Italiano 04 mod. by Thorup 04) </a:t>
            </a:r>
            <a:endParaRPr lang="en-US" sz="2500">
              <a:solidFill>
                <a:srgbClr val="991C7B"/>
              </a:solidFill>
              <a:latin typeface="Comic Sans MS" charset="0"/>
              <a:ea typeface="+mj-ea"/>
            </a:endParaRPr>
          </a:p>
        </p:txBody>
      </p:sp>
      <p:sp>
        <p:nvSpPr>
          <p:cNvPr id="1310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53056C5-6A27-407A-A6C7-62BF37AC0110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31076" name="Text Box 3"/>
          <p:cNvSpPr txBox="1">
            <a:spLocks noChangeArrowheads="1"/>
          </p:cNvSpPr>
          <p:nvPr/>
        </p:nvSpPr>
        <p:spPr bwMode="auto">
          <a:xfrm>
            <a:off x="1143000" y="5029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31077" name="Text Box 4"/>
          <p:cNvSpPr txBox="1">
            <a:spLocks noChangeArrowheads="1"/>
          </p:cNvSpPr>
          <p:nvPr/>
        </p:nvSpPr>
        <p:spPr bwMode="auto">
          <a:xfrm>
            <a:off x="0" y="914400"/>
            <a:ext cx="8610600" cy="822325"/>
          </a:xfrm>
          <a:prstGeom prst="rect">
            <a:avLst/>
          </a:prstGeom>
          <a:solidFill>
            <a:srgbClr val="FFCC99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Lemma  :  After an update, if P is a shortest of all improving generated path, it is a shortest path</a:t>
            </a:r>
            <a:endParaRPr lang="en-US" sz="3200">
              <a:solidFill>
                <a:srgbClr val="E6FF8F"/>
              </a:solidFill>
              <a:latin typeface="Comic Sans MS" panose="030F0702030302020204" pitchFamily="66" charset="0"/>
            </a:endParaRPr>
          </a:p>
        </p:txBody>
      </p:sp>
      <p:sp>
        <p:nvSpPr>
          <p:cNvPr id="131078" name="Text Box 5"/>
          <p:cNvSpPr txBox="1">
            <a:spLocks noChangeArrowheads="1"/>
          </p:cNvSpPr>
          <p:nvPr/>
        </p:nvSpPr>
        <p:spPr bwMode="auto">
          <a:xfrm>
            <a:off x="0" y="2514600"/>
            <a:ext cx="2971800" cy="1309688"/>
          </a:xfrm>
          <a:prstGeom prst="rect">
            <a:avLst/>
          </a:prstGeom>
          <a:solidFill>
            <a:schemeClr val="folHlink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>
                <a:solidFill>
                  <a:schemeClr val="accent2"/>
                </a:solidFill>
                <a:latin typeface="Comic Sans MS" panose="030F0702030302020204" pitchFamily="66" charset="0"/>
              </a:rPr>
              <a:t>Alg: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For each pair of nodes (s,t) keep priority queue</a:t>
            </a:r>
            <a:endParaRPr lang="en-US" sz="32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1079" name="Group 6"/>
          <p:cNvGrpSpPr>
            <a:grpSpLocks/>
          </p:cNvGrpSpPr>
          <p:nvPr/>
        </p:nvGrpSpPr>
        <p:grpSpPr bwMode="auto">
          <a:xfrm>
            <a:off x="1143000" y="4114800"/>
            <a:ext cx="3344863" cy="2462213"/>
            <a:chOff x="2653" y="1961"/>
            <a:chExt cx="2107" cy="1551"/>
          </a:xfrm>
        </p:grpSpPr>
        <p:sp>
          <p:nvSpPr>
            <p:cNvPr id="131090" name="AutoShape 7"/>
            <p:cNvSpPr>
              <a:spLocks noChangeArrowheads="1"/>
            </p:cNvSpPr>
            <p:nvPr/>
          </p:nvSpPr>
          <p:spPr bwMode="auto">
            <a:xfrm>
              <a:off x="3325" y="2293"/>
              <a:ext cx="624" cy="61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s,t</a:t>
              </a:r>
            </a:p>
          </p:txBody>
        </p:sp>
        <p:sp>
          <p:nvSpPr>
            <p:cNvPr id="131091" name="Text Box 8"/>
            <p:cNvSpPr txBox="1">
              <a:spLocks noChangeArrowheads="1"/>
            </p:cNvSpPr>
            <p:nvPr/>
          </p:nvSpPr>
          <p:spPr bwMode="auto">
            <a:xfrm>
              <a:off x="2653" y="2994"/>
              <a:ext cx="2107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Generated paths from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s --&gt; t</a:t>
              </a:r>
            </a:p>
          </p:txBody>
        </p:sp>
        <p:sp>
          <p:nvSpPr>
            <p:cNvPr id="131092" name="Text Box 9"/>
            <p:cNvSpPr txBox="1">
              <a:spLocks noChangeArrowheads="1"/>
            </p:cNvSpPr>
            <p:nvPr/>
          </p:nvSpPr>
          <p:spPr bwMode="auto">
            <a:xfrm>
              <a:off x="3421" y="1961"/>
              <a:ext cx="4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min</a:t>
              </a:r>
            </a:p>
          </p:txBody>
        </p:sp>
      </p:grpSp>
      <p:sp>
        <p:nvSpPr>
          <p:cNvPr id="131080" name="AutoShape 10"/>
          <p:cNvSpPr>
            <a:spLocks noChangeArrowheads="1"/>
          </p:cNvSpPr>
          <p:nvPr/>
        </p:nvSpPr>
        <p:spPr bwMode="auto">
          <a:xfrm rot="-27815">
            <a:off x="5029200" y="2438400"/>
            <a:ext cx="1066800" cy="148113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31081" name="Text Box 11"/>
          <p:cNvSpPr txBox="1">
            <a:spLocks noChangeArrowheads="1"/>
          </p:cNvSpPr>
          <p:nvPr/>
        </p:nvSpPr>
        <p:spPr bwMode="auto">
          <a:xfrm>
            <a:off x="4572000" y="3962400"/>
            <a:ext cx="1808163" cy="457200"/>
          </a:xfrm>
          <a:prstGeom prst="rect">
            <a:avLst/>
          </a:prstGeom>
          <a:solidFill>
            <a:srgbClr val="FFFF99">
              <a:alpha val="5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Global heap</a:t>
            </a:r>
          </a:p>
        </p:txBody>
      </p:sp>
      <p:sp>
        <p:nvSpPr>
          <p:cNvPr id="131082" name="Text Box 12"/>
          <p:cNvSpPr txBox="1">
            <a:spLocks noChangeArrowheads="1"/>
          </p:cNvSpPr>
          <p:nvPr/>
        </p:nvSpPr>
        <p:spPr bwMode="auto">
          <a:xfrm>
            <a:off x="5068888" y="1905000"/>
            <a:ext cx="2967037" cy="457200"/>
          </a:xfrm>
          <a:prstGeom prst="rect">
            <a:avLst/>
          </a:prstGeom>
          <a:solidFill>
            <a:srgbClr val="FFCC9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min = shortest path</a:t>
            </a:r>
          </a:p>
        </p:txBody>
      </p:sp>
      <p:sp>
        <p:nvSpPr>
          <p:cNvPr id="131083" name="Line 13"/>
          <p:cNvSpPr>
            <a:spLocks noChangeShapeType="1"/>
          </p:cNvSpPr>
          <p:nvPr/>
        </p:nvSpPr>
        <p:spPr bwMode="auto">
          <a:xfrm>
            <a:off x="7239000" y="2743200"/>
            <a:ext cx="0" cy="3429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4" name="Line 14"/>
          <p:cNvSpPr>
            <a:spLocks noChangeShapeType="1"/>
          </p:cNvSpPr>
          <p:nvPr/>
        </p:nvSpPr>
        <p:spPr bwMode="auto">
          <a:xfrm flipH="1">
            <a:off x="5029200" y="6172200"/>
            <a:ext cx="22098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Text Box 15"/>
          <p:cNvSpPr txBox="1">
            <a:spLocks noChangeArrowheads="1"/>
          </p:cNvSpPr>
          <p:nvPr/>
        </p:nvSpPr>
        <p:spPr bwMode="auto">
          <a:xfrm>
            <a:off x="7481888" y="2682875"/>
            <a:ext cx="1641475" cy="3013075"/>
          </a:xfrm>
          <a:prstGeom prst="rect">
            <a:avLst/>
          </a:prstGeom>
          <a:solidFill>
            <a:schemeClr val="folHlink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Use new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Shortest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Paths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to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form new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gen.paths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(for other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pairs)</a:t>
            </a:r>
          </a:p>
        </p:txBody>
      </p:sp>
      <p:sp>
        <p:nvSpPr>
          <p:cNvPr id="131086" name="Line 16"/>
          <p:cNvSpPr>
            <a:spLocks noChangeShapeType="1"/>
          </p:cNvSpPr>
          <p:nvPr/>
        </p:nvSpPr>
        <p:spPr bwMode="auto">
          <a:xfrm>
            <a:off x="3200400" y="4876800"/>
            <a:ext cx="2438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7" name="Line 17"/>
          <p:cNvSpPr>
            <a:spLocks noChangeShapeType="1"/>
          </p:cNvSpPr>
          <p:nvPr/>
        </p:nvSpPr>
        <p:spPr bwMode="auto">
          <a:xfrm flipV="1">
            <a:off x="5638800" y="4495800"/>
            <a:ext cx="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8" name="Text Box 18"/>
          <p:cNvSpPr txBox="1">
            <a:spLocks noChangeArrowheads="1"/>
          </p:cNvSpPr>
          <p:nvPr/>
        </p:nvSpPr>
        <p:spPr bwMode="auto">
          <a:xfrm>
            <a:off x="266700" y="5014913"/>
            <a:ext cx="1811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Comic Sans MS" panose="030F0702030302020204" pitchFamily="66" charset="0"/>
              </a:rPr>
              <a:t>Insert</a:t>
            </a:r>
            <a:r>
              <a:rPr lang="en-US" sz="1600">
                <a:solidFill>
                  <a:schemeClr val="accent2"/>
                </a:solidFill>
                <a:latin typeface="Comic Sans MS" panose="030F0702030302020204" pitchFamily="66" charset="0"/>
              </a:rPr>
              <a:t> new edge</a:t>
            </a:r>
          </a:p>
        </p:txBody>
      </p:sp>
      <p:sp>
        <p:nvSpPr>
          <p:cNvPr id="131089" name="Line 19"/>
          <p:cNvSpPr>
            <a:spLocks noChangeShapeType="1"/>
          </p:cNvSpPr>
          <p:nvPr/>
        </p:nvSpPr>
        <p:spPr bwMode="auto">
          <a:xfrm>
            <a:off x="1219200" y="5410200"/>
            <a:ext cx="838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77200" cy="838200"/>
          </a:xfrm>
          <a:solidFill>
            <a:srgbClr val="FF99CC">
              <a:alpha val="61000"/>
            </a:srgbClr>
          </a:solidFill>
          <a:extLst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Shortest Paths for real weights</a:t>
            </a:r>
            <a:b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</a:b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 (Demetrescu, Italiano 04 mod. by Thorup 04) </a:t>
            </a:r>
            <a:endParaRPr lang="en-US" sz="2500">
              <a:solidFill>
                <a:srgbClr val="991C7B"/>
              </a:solidFill>
              <a:latin typeface="Comic Sans MS" charset="0"/>
              <a:ea typeface="+mj-ea"/>
            </a:endParaRPr>
          </a:p>
        </p:txBody>
      </p:sp>
      <p:sp>
        <p:nvSpPr>
          <p:cNvPr id="13312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744210-B7EA-44CD-B20B-CCC58711E8A1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914400"/>
            <a:ext cx="8610600" cy="822325"/>
          </a:xfrm>
          <a:prstGeom prst="rect">
            <a:avLst/>
          </a:prstGeom>
          <a:solidFill>
            <a:srgbClr val="FFCC99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Lemma  :  After an update, if P is a shortest of all improving generated path, it is a shortest path</a:t>
            </a:r>
            <a:endParaRPr lang="en-US" sz="3200">
              <a:solidFill>
                <a:srgbClr val="E6FF8F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0" y="2514600"/>
            <a:ext cx="2971800" cy="1309688"/>
          </a:xfrm>
          <a:prstGeom prst="rect">
            <a:avLst/>
          </a:prstGeom>
          <a:solidFill>
            <a:schemeClr val="folHlink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>
                <a:solidFill>
                  <a:schemeClr val="accent2"/>
                </a:solidFill>
                <a:latin typeface="Comic Sans MS" panose="030F0702030302020204" pitchFamily="66" charset="0"/>
              </a:rPr>
              <a:t>Alg: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For each pair of nodes (s,t) keep priority queue</a:t>
            </a:r>
            <a:endParaRPr lang="en-US" sz="32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26" name="Text Box 15"/>
          <p:cNvSpPr txBox="1">
            <a:spLocks noChangeArrowheads="1"/>
          </p:cNvSpPr>
          <p:nvPr/>
        </p:nvSpPr>
        <p:spPr bwMode="auto">
          <a:xfrm>
            <a:off x="3657600" y="2590800"/>
            <a:ext cx="5486400" cy="1187450"/>
          </a:xfrm>
          <a:prstGeom prst="rect">
            <a:avLst/>
          </a:prstGeom>
          <a:solidFill>
            <a:schemeClr val="folHlink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Use newly found shortest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paths to form new gen.paths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(for other pairs)</a:t>
            </a:r>
          </a:p>
        </p:txBody>
      </p:sp>
      <p:sp>
        <p:nvSpPr>
          <p:cNvPr id="133127" name="Text Box 21"/>
          <p:cNvSpPr txBox="1">
            <a:spLocks noChangeArrowheads="1"/>
          </p:cNvSpPr>
          <p:nvPr/>
        </p:nvSpPr>
        <p:spPr bwMode="auto">
          <a:xfrm>
            <a:off x="57150" y="2057400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To insert:</a:t>
            </a:r>
          </a:p>
        </p:txBody>
      </p:sp>
      <p:sp>
        <p:nvSpPr>
          <p:cNvPr id="133128" name="Text Box 22"/>
          <p:cNvSpPr txBox="1">
            <a:spLocks noChangeArrowheads="1"/>
          </p:cNvSpPr>
          <p:nvPr/>
        </p:nvSpPr>
        <p:spPr bwMode="auto">
          <a:xfrm>
            <a:off x="304800" y="4419600"/>
            <a:ext cx="76787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To delete: remove all paths from all data structures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  	which contain deleted edges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77200" cy="838200"/>
          </a:xfrm>
          <a:solidFill>
            <a:srgbClr val="FF99CC">
              <a:alpha val="61000"/>
            </a:srgbClr>
          </a:solidFill>
          <a:extLst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Shortest Paths for real weights</a:t>
            </a:r>
            <a:b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</a:br>
            <a:r>
              <a:rPr lang="en-US" sz="2500">
                <a:solidFill>
                  <a:schemeClr val="accent2"/>
                </a:solidFill>
                <a:latin typeface="Comic Sans MS" charset="0"/>
                <a:ea typeface="+mj-ea"/>
              </a:rPr>
              <a:t>  (Demetrescu, Italiano 04 mod. by Thorup 04) </a:t>
            </a:r>
            <a:endParaRPr lang="en-US" sz="2500">
              <a:solidFill>
                <a:srgbClr val="991C7B"/>
              </a:solidFill>
              <a:latin typeface="Comic Sans MS" charset="0"/>
              <a:ea typeface="+mj-ea"/>
            </a:endParaRPr>
          </a:p>
        </p:txBody>
      </p:sp>
      <p:sp>
        <p:nvSpPr>
          <p:cNvPr id="13517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212B878-D243-43A0-ADDC-392DF67417E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135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7772400" cy="1187450"/>
          </a:xfrm>
          <a:prstGeom prst="rect">
            <a:avLst/>
          </a:prstGeom>
          <a:solidFill>
            <a:srgbClr val="FFCC0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Using pointers,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each generated path can be formed in O(1) time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35173" name="Text Box 4"/>
          <p:cNvSpPr txBox="1">
            <a:spLocks noChangeArrowheads="1"/>
          </p:cNvSpPr>
          <p:nvPr/>
        </p:nvSpPr>
        <p:spPr bwMode="auto">
          <a:xfrm>
            <a:off x="457200" y="1998663"/>
            <a:ext cx="7388225" cy="3378200"/>
          </a:xfrm>
          <a:prstGeom prst="rect">
            <a:avLst/>
          </a:prstGeom>
          <a:solidFill>
            <a:srgbClr val="FF99CC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Static case: there can be O(n</a:t>
            </a:r>
            <a:r>
              <a:rPr lang="en-US" baseline="30000">
                <a:solidFill>
                  <a:schemeClr val="accent2"/>
                </a:solidFill>
                <a:latin typeface="Comic Sans MS" panose="030F0702030302020204" pitchFamily="66" charset="0"/>
              </a:rPr>
              <a:t>3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) generated paths if all shortest paths are generated from scratch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If only current shortest paths are kept they can all be killed and need to regenerated.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Alternatively, if all old shortest paths kept, 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sequence of insertion/deletions  can cause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O(n</a:t>
            </a:r>
            <a:r>
              <a:rPr lang="en-US" baseline="30000">
                <a:solidFill>
                  <a:schemeClr val="accent2"/>
                </a:solidFill>
                <a:latin typeface="Comic Sans MS" panose="030F0702030302020204" pitchFamily="66" charset="0"/>
              </a:rPr>
              <a:t>3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) changes in generated paths repeatedly. </a:t>
            </a:r>
          </a:p>
        </p:txBody>
      </p:sp>
      <p:sp>
        <p:nvSpPr>
          <p:cNvPr id="135174" name="Text Box 5"/>
          <p:cNvSpPr txBox="1">
            <a:spLocks noChangeArrowheads="1"/>
          </p:cNvSpPr>
          <p:nvPr/>
        </p:nvSpPr>
        <p:spPr bwMode="auto">
          <a:xfrm>
            <a:off x="304800" y="5715000"/>
            <a:ext cx="6435725" cy="822325"/>
          </a:xfrm>
          <a:prstGeom prst="rect">
            <a:avLst/>
          </a:prstGeom>
          <a:solidFill>
            <a:srgbClr val="00FF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Solution: keep some old  paths in queues but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deselect periodically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295400"/>
          </a:xfrm>
          <a:solidFill>
            <a:srgbClr val="FF99CC">
              <a:alpha val="49019"/>
            </a:srgbClr>
          </a:solidFill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500" smtClean="0">
                <a:solidFill>
                  <a:srgbClr val="991C7B"/>
                </a:solidFill>
                <a:latin typeface="Comic Sans MS" panose="030F0702030302020204" pitchFamily="66" charset="0"/>
              </a:rPr>
              <a:t>Directed Graphs</a:t>
            </a:r>
          </a:p>
        </p:txBody>
      </p:sp>
      <p:sp>
        <p:nvSpPr>
          <p:cNvPr id="13721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ED09344-451A-404F-B8B9-236FDC7E0D63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136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37220" name="Text Box 9"/>
          <p:cNvSpPr txBox="1">
            <a:spLocks noChangeArrowheads="1"/>
          </p:cNvSpPr>
          <p:nvPr/>
        </p:nvSpPr>
        <p:spPr bwMode="auto">
          <a:xfrm>
            <a:off x="485775" y="4114800"/>
            <a:ext cx="8658225" cy="22828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Other closely related results: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Trade-offs between query time and update time using fast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	matrix multiplication, in-out trees;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Approximate shortest paths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37221" name="Text Box 10"/>
          <p:cNvSpPr txBox="1">
            <a:spLocks noChangeArrowheads="1"/>
          </p:cNvSpPr>
          <p:nvPr/>
        </p:nvSpPr>
        <p:spPr bwMode="auto">
          <a:xfrm>
            <a:off x="304800" y="1189038"/>
            <a:ext cx="7458075" cy="2527300"/>
          </a:xfrm>
          <a:prstGeom prst="rect">
            <a:avLst/>
          </a:prstGeom>
          <a:solidFill>
            <a:srgbClr val="FF99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Open Problems: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-Single source reachability in  o(m)?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-Fully dynamic strongly connected components?</a:t>
            </a:r>
            <a:r>
              <a:rPr lang="en-US" sz="320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>
                <a:solidFill>
                  <a:schemeClr val="accent2"/>
                </a:solidFill>
                <a:latin typeface="Comic Sans MS" panose="030F0702030302020204" pitchFamily="66" charset="0"/>
              </a:rPr>
              <a:t> -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Closing gap between worst case O (n</a:t>
            </a:r>
            <a:r>
              <a:rPr lang="en-US" baseline="30000">
                <a:solidFill>
                  <a:schemeClr val="accent2"/>
                </a:solidFill>
                <a:latin typeface="Comic Sans MS" panose="030F0702030302020204" pitchFamily="66" charset="0"/>
              </a:rPr>
              <a:t>2.75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)(Thorup)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	 and amortized O(n</a:t>
            </a:r>
            <a:r>
              <a:rPr lang="en-US" baseline="30000">
                <a:solidFill>
                  <a:schemeClr val="accent2"/>
                </a:solidFill>
                <a:latin typeface="Comic Sans MS" panose="030F0702030302020204" pitchFamily="66" charset="0"/>
              </a:rPr>
              <a:t>2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log</a:t>
            </a:r>
            <a:r>
              <a:rPr lang="en-US" baseline="30000">
                <a:solidFill>
                  <a:schemeClr val="accent2"/>
                </a:solidFill>
                <a:latin typeface="Comic Sans MS" panose="030F0702030302020204" pitchFamily="66" charset="0"/>
              </a:rPr>
              <a:t>2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n).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-Maintaining maximum flow?</a:t>
            </a:r>
            <a:endParaRPr lang="en-US" sz="32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609600"/>
            <a:ext cx="7164388" cy="1006475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</a:rPr>
              <a:t>Lower Bounds for</a:t>
            </a:r>
            <a:r>
              <a:rPr lang="en-US" sz="2800" smtClean="0">
                <a:solidFill>
                  <a:schemeClr val="tx1"/>
                </a:solidFill>
              </a:rPr>
              <a:t> Dynamic </a:t>
            </a:r>
            <a:r>
              <a:rPr lang="en-US" sz="3200" smtClean="0">
                <a:solidFill>
                  <a:schemeClr val="tx1"/>
                </a:solidFill>
              </a:rPr>
              <a:t>Connectivity</a:t>
            </a:r>
            <a:br>
              <a:rPr lang="en-US" sz="3200" smtClean="0">
                <a:solidFill>
                  <a:schemeClr val="tx1"/>
                </a:solidFill>
              </a:rPr>
            </a:br>
            <a:r>
              <a:rPr lang="en-US" sz="2800" smtClean="0"/>
              <a:t>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763000" cy="4022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Ω(log n) time per operation (Patrascu, Demaine 2004)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         in the</a:t>
            </a:r>
            <a:endParaRPr lang="en-US" smtClean="0">
              <a:solidFill>
                <a:srgbClr val="F14CB8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F14CB8"/>
                </a:solidFill>
                <a:latin typeface="Comic Sans MS" panose="030F0702030302020204" pitchFamily="66" charset="0"/>
              </a:rPr>
              <a:t>Cell probe model=#memory accesses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F14CB8"/>
                </a:solidFill>
                <a:latin typeface="Comic Sans MS" panose="030F0702030302020204" pitchFamily="66" charset="0"/>
              </a:rPr>
              <a:t>                           (where each word contains log n bits)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hlink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Also lower bounds on tradeoffs between query time and update time, e.g.: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hlink"/>
                </a:solidFill>
                <a:latin typeface="Comic Sans MS" panose="030F0702030302020204" pitchFamily="66" charset="0"/>
              </a:rPr>
              <a:t> query time * lg(update time/query time)= Ω(log 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hlink"/>
                </a:solidFill>
              </a:rPr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</p:txBody>
      </p:sp>
      <p:sp>
        <p:nvSpPr>
          <p:cNvPr id="13926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87BCED-F57F-479A-9D6C-A8AA8C49651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137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 smtClean="0"/>
              <a:t> Lower Bound for Connectivity</a:t>
            </a:r>
            <a:endParaRPr lang="en-US" sz="2800" smtClean="0"/>
          </a:p>
        </p:txBody>
      </p:sp>
      <p:sp>
        <p:nvSpPr>
          <p:cNvPr id="141315" name="Rectangle 61"/>
          <p:cNvSpPr>
            <a:spLocks noGrp="1" noChangeArrowheads="1"/>
          </p:cNvSpPr>
          <p:nvPr>
            <p:ph idx="1"/>
          </p:nvPr>
        </p:nvSpPr>
        <p:spPr>
          <a:xfrm>
            <a:off x="0" y="5181600"/>
            <a:ext cx="8077200" cy="457200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sz="1900" smtClean="0">
                <a:solidFill>
                  <a:srgbClr val="F14CB8"/>
                </a:solidFill>
                <a:latin typeface="Comic Sans MS" panose="030F0702030302020204" pitchFamily="66" charset="0"/>
              </a:rPr>
              <a:t>Prob. 1/2 do  update (k) : replace a randomly chosen </a:t>
            </a:r>
            <a:r>
              <a:rPr lang="en-US" sz="1900" smtClean="0">
                <a:solidFill>
                  <a:srgbClr val="F14CB8"/>
                </a:solidFill>
                <a:latin typeface="Lucida Grande" charset="0"/>
              </a:rPr>
              <a:t>π</a:t>
            </a:r>
            <a:r>
              <a:rPr lang="en-US" sz="1900" baseline="-25000" smtClean="0">
                <a:solidFill>
                  <a:srgbClr val="F14CB8"/>
                </a:solidFill>
                <a:latin typeface="Comic Sans MS" panose="030F0702030302020204" pitchFamily="66" charset="0"/>
              </a:rPr>
              <a:t>k </a:t>
            </a:r>
            <a:r>
              <a:rPr lang="en-US" sz="1900" smtClean="0">
                <a:solidFill>
                  <a:srgbClr val="F14CB8"/>
                </a:solidFill>
                <a:latin typeface="Comic Sans MS" panose="030F0702030302020204" pitchFamily="66" charset="0"/>
              </a:rPr>
              <a:t>by a random </a:t>
            </a:r>
            <a:r>
              <a:rPr lang="en-US" sz="1900" smtClean="0">
                <a:solidFill>
                  <a:srgbClr val="F14CB8"/>
                </a:solidFill>
                <a:latin typeface="Lucida Grande" charset="0"/>
              </a:rPr>
              <a:t>π</a:t>
            </a:r>
            <a:endParaRPr lang="en-US" sz="1900" smtClean="0">
              <a:solidFill>
                <a:srgbClr val="F14CB8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sz="1900" smtClean="0">
              <a:solidFill>
                <a:srgbClr val="F14CB8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70000"/>
              </a:lnSpc>
            </a:pPr>
            <a:endParaRPr lang="en-US" sz="2200" smtClean="0"/>
          </a:p>
        </p:txBody>
      </p:sp>
      <p:sp>
        <p:nvSpPr>
          <p:cNvPr id="14131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2BF6A1-5576-409F-8EF5-D2B9D426C77E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138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17" name="Oval 3"/>
          <p:cNvSpPr>
            <a:spLocks noChangeAspect="1" noChangeArrowheads="1"/>
          </p:cNvSpPr>
          <p:nvPr/>
        </p:nvSpPr>
        <p:spPr bwMode="auto">
          <a:xfrm>
            <a:off x="1447800" y="1524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18" name="Oval 4"/>
          <p:cNvSpPr>
            <a:spLocks noChangeAspect="1" noChangeArrowheads="1"/>
          </p:cNvSpPr>
          <p:nvPr/>
        </p:nvSpPr>
        <p:spPr bwMode="auto">
          <a:xfrm>
            <a:off x="1447800" y="1905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19" name="Oval 5"/>
          <p:cNvSpPr>
            <a:spLocks noChangeAspect="1" noChangeArrowheads="1"/>
          </p:cNvSpPr>
          <p:nvPr/>
        </p:nvSpPr>
        <p:spPr bwMode="auto">
          <a:xfrm>
            <a:off x="1447800" y="2362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0" name="Oval 6"/>
          <p:cNvSpPr>
            <a:spLocks noChangeAspect="1" noChangeArrowheads="1"/>
          </p:cNvSpPr>
          <p:nvPr/>
        </p:nvSpPr>
        <p:spPr bwMode="auto">
          <a:xfrm>
            <a:off x="1447800" y="2743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1" name="Oval 7"/>
          <p:cNvSpPr>
            <a:spLocks noChangeAspect="1" noChangeArrowheads="1"/>
          </p:cNvSpPr>
          <p:nvPr/>
        </p:nvSpPr>
        <p:spPr bwMode="auto">
          <a:xfrm>
            <a:off x="1447800" y="3200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2" name="Oval 8"/>
          <p:cNvSpPr>
            <a:spLocks noChangeAspect="1" noChangeArrowheads="1"/>
          </p:cNvSpPr>
          <p:nvPr/>
        </p:nvSpPr>
        <p:spPr bwMode="auto">
          <a:xfrm>
            <a:off x="2514600" y="1600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3" name="Oval 9"/>
          <p:cNvSpPr>
            <a:spLocks noChangeAspect="1" noChangeArrowheads="1"/>
          </p:cNvSpPr>
          <p:nvPr/>
        </p:nvSpPr>
        <p:spPr bwMode="auto">
          <a:xfrm>
            <a:off x="2514600" y="1981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4" name="Oval 10"/>
          <p:cNvSpPr>
            <a:spLocks noChangeAspect="1" noChangeArrowheads="1"/>
          </p:cNvSpPr>
          <p:nvPr/>
        </p:nvSpPr>
        <p:spPr bwMode="auto">
          <a:xfrm>
            <a:off x="2514600" y="2438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5" name="Oval 11"/>
          <p:cNvSpPr>
            <a:spLocks noChangeAspect="1" noChangeArrowheads="1"/>
          </p:cNvSpPr>
          <p:nvPr/>
        </p:nvSpPr>
        <p:spPr bwMode="auto">
          <a:xfrm>
            <a:off x="2514600" y="2819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26" name="Oval 12"/>
          <p:cNvSpPr>
            <a:spLocks noChangeAspect="1" noChangeArrowheads="1"/>
          </p:cNvSpPr>
          <p:nvPr/>
        </p:nvSpPr>
        <p:spPr bwMode="auto">
          <a:xfrm>
            <a:off x="2514600" y="32766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1327" name="Group 13"/>
          <p:cNvGrpSpPr>
            <a:grpSpLocks/>
          </p:cNvGrpSpPr>
          <p:nvPr/>
        </p:nvGrpSpPr>
        <p:grpSpPr bwMode="auto">
          <a:xfrm>
            <a:off x="3733800" y="1600200"/>
            <a:ext cx="274638" cy="1951038"/>
            <a:chOff x="2352" y="1008"/>
            <a:chExt cx="173" cy="1229"/>
          </a:xfrm>
        </p:grpSpPr>
        <p:sp>
          <p:nvSpPr>
            <p:cNvPr id="141374" name="Oval 14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5" name="Oval 15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6" name="Oval 16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7" name="Oval 17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8" name="Oval 18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1328" name="Group 19"/>
          <p:cNvGrpSpPr>
            <a:grpSpLocks/>
          </p:cNvGrpSpPr>
          <p:nvPr/>
        </p:nvGrpSpPr>
        <p:grpSpPr bwMode="auto">
          <a:xfrm>
            <a:off x="8077200" y="1524000"/>
            <a:ext cx="274638" cy="1951038"/>
            <a:chOff x="2352" y="1008"/>
            <a:chExt cx="173" cy="1229"/>
          </a:xfrm>
        </p:grpSpPr>
        <p:sp>
          <p:nvSpPr>
            <p:cNvPr id="141369" name="Oval 20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0" name="Oval 21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1" name="Oval 22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2" name="Oval 23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73" name="Oval 24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1329" name="Group 25"/>
          <p:cNvGrpSpPr>
            <a:grpSpLocks/>
          </p:cNvGrpSpPr>
          <p:nvPr/>
        </p:nvGrpSpPr>
        <p:grpSpPr bwMode="auto">
          <a:xfrm>
            <a:off x="7162800" y="1524000"/>
            <a:ext cx="274638" cy="1951038"/>
            <a:chOff x="2352" y="1008"/>
            <a:chExt cx="173" cy="1229"/>
          </a:xfrm>
        </p:grpSpPr>
        <p:sp>
          <p:nvSpPr>
            <p:cNvPr id="141364" name="Oval 26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65" name="Oval 27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66" name="Oval 28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67" name="Oval 29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68" name="Oval 30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1330" name="Rectangle 31"/>
          <p:cNvSpPr>
            <a:spLocks noChangeArrowheads="1"/>
          </p:cNvSpPr>
          <p:nvPr/>
        </p:nvSpPr>
        <p:spPr bwMode="auto">
          <a:xfrm>
            <a:off x="381000" y="1295400"/>
            <a:ext cx="8458200" cy="28956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31" name="Line 32"/>
          <p:cNvSpPr>
            <a:spLocks noChangeShapeType="1"/>
          </p:cNvSpPr>
          <p:nvPr/>
        </p:nvSpPr>
        <p:spPr bwMode="auto">
          <a:xfrm>
            <a:off x="5486400" y="2590800"/>
            <a:ext cx="1143000" cy="762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2" name="Line 33"/>
          <p:cNvSpPr>
            <a:spLocks noChangeShapeType="1"/>
          </p:cNvSpPr>
          <p:nvPr/>
        </p:nvSpPr>
        <p:spPr bwMode="auto">
          <a:xfrm>
            <a:off x="4800600" y="2590800"/>
            <a:ext cx="1295400" cy="0"/>
          </a:xfrm>
          <a:prstGeom prst="line">
            <a:avLst/>
          </a:prstGeom>
          <a:noFill/>
          <a:ln w="34925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333" name="Object 34"/>
          <p:cNvGraphicFramePr>
            <a:graphicFrameLocks noChangeAspect="1"/>
          </p:cNvGraphicFramePr>
          <p:nvPr/>
        </p:nvGraphicFramePr>
        <p:xfrm>
          <a:off x="7772400" y="3657600"/>
          <a:ext cx="38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9" name="Equation" r:id="rId4" imgW="241300" imgH="190500" progId="Equation.3">
                  <p:embed/>
                </p:oleObj>
              </mc:Choice>
              <mc:Fallback>
                <p:oleObj name="Equation" r:id="rId4" imgW="241300" imgH="1905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657600"/>
                        <a:ext cx="38893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34" name="Object 35"/>
          <p:cNvGraphicFramePr>
            <a:graphicFrameLocks noChangeAspect="1"/>
          </p:cNvGraphicFramePr>
          <p:nvPr/>
        </p:nvGraphicFramePr>
        <p:xfrm>
          <a:off x="381000" y="2209800"/>
          <a:ext cx="5905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80" name="Equation" r:id="rId6" imgW="241300" imgH="190500" progId="Equation.3">
                  <p:embed/>
                </p:oleObj>
              </mc:Choice>
              <mc:Fallback>
                <p:oleObj name="Equation" r:id="rId6" imgW="241300" imgH="1905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5905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35" name="Line 36"/>
          <p:cNvSpPr>
            <a:spLocks noChangeShapeType="1"/>
          </p:cNvSpPr>
          <p:nvPr/>
        </p:nvSpPr>
        <p:spPr bwMode="auto">
          <a:xfrm>
            <a:off x="1676400" y="1600200"/>
            <a:ext cx="914400" cy="5334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6" name="Line 37"/>
          <p:cNvSpPr>
            <a:spLocks noChangeShapeType="1"/>
          </p:cNvSpPr>
          <p:nvPr/>
        </p:nvSpPr>
        <p:spPr bwMode="auto">
          <a:xfrm flipV="1">
            <a:off x="1676400" y="1752600"/>
            <a:ext cx="9144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7" name="Line 38"/>
          <p:cNvSpPr>
            <a:spLocks noChangeShapeType="1"/>
          </p:cNvSpPr>
          <p:nvPr/>
        </p:nvSpPr>
        <p:spPr bwMode="auto">
          <a:xfrm flipV="1">
            <a:off x="1752600" y="2590800"/>
            <a:ext cx="762000" cy="304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8" name="Line 39"/>
          <p:cNvSpPr>
            <a:spLocks noChangeShapeType="1"/>
          </p:cNvSpPr>
          <p:nvPr/>
        </p:nvSpPr>
        <p:spPr bwMode="auto">
          <a:xfrm>
            <a:off x="1676400" y="3352800"/>
            <a:ext cx="914400" cy="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9" name="Line 40"/>
          <p:cNvSpPr>
            <a:spLocks noChangeShapeType="1"/>
          </p:cNvSpPr>
          <p:nvPr/>
        </p:nvSpPr>
        <p:spPr bwMode="auto">
          <a:xfrm flipV="1">
            <a:off x="2743200" y="17526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0" name="Line 41"/>
          <p:cNvSpPr>
            <a:spLocks noChangeShapeType="1"/>
          </p:cNvSpPr>
          <p:nvPr/>
        </p:nvSpPr>
        <p:spPr bwMode="auto">
          <a:xfrm>
            <a:off x="2743200" y="2590800"/>
            <a:ext cx="10668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1" name="Line 42"/>
          <p:cNvSpPr>
            <a:spLocks noChangeShapeType="1"/>
          </p:cNvSpPr>
          <p:nvPr/>
        </p:nvSpPr>
        <p:spPr bwMode="auto">
          <a:xfrm>
            <a:off x="1676400" y="2057400"/>
            <a:ext cx="9144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2" name="Line 43"/>
          <p:cNvSpPr>
            <a:spLocks noChangeShapeType="1"/>
          </p:cNvSpPr>
          <p:nvPr/>
        </p:nvSpPr>
        <p:spPr bwMode="auto">
          <a:xfrm flipV="1">
            <a:off x="2743200" y="2209800"/>
            <a:ext cx="1066800" cy="1143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3" name="Line 44"/>
          <p:cNvSpPr>
            <a:spLocks noChangeShapeType="1"/>
          </p:cNvSpPr>
          <p:nvPr/>
        </p:nvSpPr>
        <p:spPr bwMode="auto">
          <a:xfrm>
            <a:off x="2743200" y="1752600"/>
            <a:ext cx="1066800" cy="1219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4" name="Line 45"/>
          <p:cNvSpPr>
            <a:spLocks noChangeShapeType="1"/>
          </p:cNvSpPr>
          <p:nvPr/>
        </p:nvSpPr>
        <p:spPr bwMode="auto">
          <a:xfrm flipV="1">
            <a:off x="2743200" y="25908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5" name="Line 46"/>
          <p:cNvSpPr>
            <a:spLocks noChangeShapeType="1"/>
          </p:cNvSpPr>
          <p:nvPr/>
        </p:nvSpPr>
        <p:spPr bwMode="auto">
          <a:xfrm>
            <a:off x="7391400" y="1676400"/>
            <a:ext cx="7620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6" name="Line 47"/>
          <p:cNvSpPr>
            <a:spLocks noChangeShapeType="1"/>
          </p:cNvSpPr>
          <p:nvPr/>
        </p:nvSpPr>
        <p:spPr bwMode="auto">
          <a:xfrm>
            <a:off x="7391400" y="2133600"/>
            <a:ext cx="6858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7" name="Line 48"/>
          <p:cNvSpPr>
            <a:spLocks noChangeShapeType="1"/>
          </p:cNvSpPr>
          <p:nvPr/>
        </p:nvSpPr>
        <p:spPr bwMode="auto">
          <a:xfrm flipV="1">
            <a:off x="7391400" y="1752600"/>
            <a:ext cx="762000" cy="1524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8" name="Line 49"/>
          <p:cNvSpPr>
            <a:spLocks noChangeShapeType="1"/>
          </p:cNvSpPr>
          <p:nvPr/>
        </p:nvSpPr>
        <p:spPr bwMode="auto">
          <a:xfrm>
            <a:off x="7391400" y="2514600"/>
            <a:ext cx="7620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9" name="Line 50"/>
          <p:cNvSpPr>
            <a:spLocks noChangeShapeType="1"/>
          </p:cNvSpPr>
          <p:nvPr/>
        </p:nvSpPr>
        <p:spPr bwMode="auto">
          <a:xfrm flipV="1">
            <a:off x="7315200" y="2057400"/>
            <a:ext cx="8382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350" name="Object 51"/>
          <p:cNvGraphicFramePr>
            <a:graphicFrameLocks noChangeAspect="1"/>
          </p:cNvGraphicFramePr>
          <p:nvPr/>
        </p:nvGraphicFramePr>
        <p:xfrm>
          <a:off x="4508500" y="3378200"/>
          <a:ext cx="1270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81" name="Equation" r:id="rId8" imgW="127000" imgH="101600" progId="Equation.3">
                  <p:embed/>
                </p:oleObj>
              </mc:Choice>
              <mc:Fallback>
                <p:oleObj name="Equation" r:id="rId8" imgW="127000" imgH="10160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78200"/>
                        <a:ext cx="1270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49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51" name="Object 52"/>
          <p:cNvGraphicFramePr>
            <a:graphicFrameLocks noChangeAspect="1"/>
          </p:cNvGraphicFramePr>
          <p:nvPr/>
        </p:nvGraphicFramePr>
        <p:xfrm>
          <a:off x="1905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82" name="Equation" r:id="rId10" imgW="127000" imgH="101600" progId="Equation.3">
                  <p:embed/>
                </p:oleObj>
              </mc:Choice>
              <mc:Fallback>
                <p:oleObj name="Equation" r:id="rId10" imgW="127000" imgH="10160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52" name="Object 53"/>
          <p:cNvGraphicFramePr>
            <a:graphicFrameLocks noChangeAspect="1"/>
          </p:cNvGraphicFramePr>
          <p:nvPr/>
        </p:nvGraphicFramePr>
        <p:xfrm>
          <a:off x="3048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83" name="Equation" r:id="rId12" imgW="127000" imgH="101600" progId="Equation.3">
                  <p:embed/>
                </p:oleObj>
              </mc:Choice>
              <mc:Fallback>
                <p:oleObj name="Equation" r:id="rId12" imgW="127000" imgH="10160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53" name="Object 54"/>
          <p:cNvGraphicFramePr>
            <a:graphicFrameLocks noChangeAspect="1"/>
          </p:cNvGraphicFramePr>
          <p:nvPr/>
        </p:nvGraphicFramePr>
        <p:xfrm>
          <a:off x="7543800" y="35052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84" name="Equation" r:id="rId14" imgW="127000" imgH="101600" progId="Equation.3">
                  <p:embed/>
                </p:oleObj>
              </mc:Choice>
              <mc:Fallback>
                <p:oleObj name="Equation" r:id="rId14" imgW="127000" imgH="1016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052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54" name="Text Box 55"/>
          <p:cNvSpPr txBox="1">
            <a:spLocks noChangeArrowheads="1"/>
          </p:cNvSpPr>
          <p:nvPr/>
        </p:nvSpPr>
        <p:spPr bwMode="auto">
          <a:xfrm>
            <a:off x="2133600" y="3733800"/>
            <a:ext cx="315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1355" name="Text Box 56"/>
          <p:cNvSpPr txBox="1">
            <a:spLocks noChangeArrowheads="1"/>
          </p:cNvSpPr>
          <p:nvPr/>
        </p:nvSpPr>
        <p:spPr bwMode="auto">
          <a:xfrm>
            <a:off x="3276600" y="3733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2393" name="Text Box 57"/>
          <p:cNvSpPr txBox="1">
            <a:spLocks noChangeArrowheads="1"/>
          </p:cNvSpPr>
          <p:nvPr/>
        </p:nvSpPr>
        <p:spPr bwMode="auto">
          <a:xfrm>
            <a:off x="0" y="4525963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Random distribution of BATCH updates and queries:</a:t>
            </a:r>
          </a:p>
        </p:txBody>
      </p:sp>
      <p:sp>
        <p:nvSpPr>
          <p:cNvPr id="141357" name="Text Box 58"/>
          <p:cNvSpPr txBox="1">
            <a:spLocks noChangeArrowheads="1"/>
          </p:cNvSpPr>
          <p:nvPr/>
        </p:nvSpPr>
        <p:spPr bwMode="auto">
          <a:xfrm>
            <a:off x="533400" y="533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58" name="AutoShape 59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59" name="AutoShape 60"/>
          <p:cNvSpPr>
            <a:spLocks/>
          </p:cNvSpPr>
          <p:nvPr/>
        </p:nvSpPr>
        <p:spPr bwMode="auto">
          <a:xfrm>
            <a:off x="609600" y="54102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60" name="AutoShape 62"/>
          <p:cNvSpPr>
            <a:spLocks/>
          </p:cNvSpPr>
          <p:nvPr/>
        </p:nvSpPr>
        <p:spPr bwMode="auto">
          <a:xfrm>
            <a:off x="1143000" y="5334000"/>
            <a:ext cx="76200" cy="712788"/>
          </a:xfrm>
          <a:prstGeom prst="leftBrace">
            <a:avLst>
              <a:gd name="adj1" fmla="val 77951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61" name="AutoShape 63"/>
          <p:cNvSpPr>
            <a:spLocks/>
          </p:cNvSpPr>
          <p:nvPr/>
        </p:nvSpPr>
        <p:spPr bwMode="auto">
          <a:xfrm>
            <a:off x="4038600" y="5257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62" name="Rectangle 65"/>
          <p:cNvSpPr>
            <a:spLocks noChangeArrowheads="1"/>
          </p:cNvSpPr>
          <p:nvPr/>
        </p:nvSpPr>
        <p:spPr bwMode="auto">
          <a:xfrm>
            <a:off x="2362200" y="1524000"/>
            <a:ext cx="1905000" cy="20574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1363" name="Rectangle 66"/>
          <p:cNvSpPr>
            <a:spLocks noChangeArrowheads="1"/>
          </p:cNvSpPr>
          <p:nvPr/>
        </p:nvSpPr>
        <p:spPr bwMode="auto">
          <a:xfrm>
            <a:off x="0" y="5181600"/>
            <a:ext cx="8458200" cy="838200"/>
          </a:xfrm>
          <a:prstGeom prst="rect">
            <a:avLst/>
          </a:prstGeom>
          <a:noFill/>
          <a:ln w="349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93" grpId="0" build="p" autoUpdateAnimBg="0"/>
      <p:bldP spid="142393" grpId="1" build="p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 smtClean="0"/>
              <a:t> Lower Bound for Connectivity</a:t>
            </a:r>
            <a:endParaRPr lang="en-US" sz="2800" smtClean="0"/>
          </a:p>
        </p:txBody>
      </p:sp>
      <p:sp>
        <p:nvSpPr>
          <p:cNvPr id="143363" name="Rectangle 61"/>
          <p:cNvSpPr>
            <a:spLocks noGrp="1" noChangeArrowheads="1"/>
          </p:cNvSpPr>
          <p:nvPr>
            <p:ph idx="1"/>
          </p:nvPr>
        </p:nvSpPr>
        <p:spPr>
          <a:xfrm>
            <a:off x="0" y="5181600"/>
            <a:ext cx="8534400" cy="685800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sz="1700" smtClean="0">
                <a:solidFill>
                  <a:srgbClr val="F14CB8"/>
                </a:solidFill>
                <a:latin typeface="Comic Sans MS" panose="030F0702030302020204" pitchFamily="66" charset="0"/>
              </a:rPr>
              <a:t>Prob. 1/2:  update (k): Replace a randomly chosen </a:t>
            </a:r>
            <a:r>
              <a:rPr lang="en-US" sz="1700" smtClean="0">
                <a:solidFill>
                  <a:srgbClr val="F14CB8"/>
                </a:solidFill>
                <a:latin typeface="Lucida Grande" charset="0"/>
              </a:rPr>
              <a:t>π</a:t>
            </a:r>
            <a:r>
              <a:rPr lang="en-US" sz="1700" baseline="-25000" smtClean="0">
                <a:solidFill>
                  <a:srgbClr val="F14CB8"/>
                </a:solidFill>
                <a:latin typeface="Comic Sans MS" panose="030F0702030302020204" pitchFamily="66" charset="0"/>
              </a:rPr>
              <a:t>k </a:t>
            </a:r>
            <a:r>
              <a:rPr lang="en-US" sz="1700" smtClean="0">
                <a:solidFill>
                  <a:srgbClr val="F14CB8"/>
                </a:solidFill>
                <a:latin typeface="Comic Sans MS" panose="030F0702030302020204" pitchFamily="66" charset="0"/>
              </a:rPr>
              <a:t>by a random </a:t>
            </a:r>
            <a:r>
              <a:rPr lang="en-US" sz="1700" smtClean="0">
                <a:solidFill>
                  <a:srgbClr val="F14CB8"/>
                </a:solidFill>
                <a:latin typeface="Lucida Grande" charset="0"/>
              </a:rPr>
              <a:t>π</a:t>
            </a:r>
            <a:endParaRPr lang="en-US" sz="1700" smtClean="0">
              <a:solidFill>
                <a:srgbClr val="E046AB"/>
              </a:solidFill>
              <a:latin typeface="Comic Sans MS" panose="030F0702030302020204" pitchFamily="66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sz="1700" smtClean="0">
                <a:solidFill>
                  <a:srgbClr val="E046AB"/>
                </a:solidFill>
                <a:latin typeface="Comic Sans MS" panose="030F0702030302020204" pitchFamily="66" charset="0"/>
              </a:rPr>
              <a:t>Prob. 1/2:  query (k):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sz="1700" smtClean="0">
                <a:solidFill>
                  <a:srgbClr val="E046AB"/>
                </a:solidFill>
                <a:latin typeface="Comic Sans MS" panose="030F0702030302020204" pitchFamily="66" charset="0"/>
              </a:rPr>
              <a:t> </a:t>
            </a:r>
            <a:r>
              <a:rPr lang="en-US" sz="1700" smtClean="0">
                <a:solidFill>
                  <a:srgbClr val="E046AB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</a:t>
            </a:r>
            <a:r>
              <a:rPr lang="en-US" sz="1700" smtClean="0">
                <a:solidFill>
                  <a:srgbClr val="E046AB"/>
                </a:solidFill>
                <a:latin typeface="Comic Sans MS" panose="030F0702030302020204" pitchFamily="66" charset="0"/>
              </a:rPr>
              <a:t> rows i, random column k, test  </a:t>
            </a:r>
            <a:r>
              <a:rPr lang="en-US" sz="1700" smtClean="0">
                <a:solidFill>
                  <a:srgbClr val="E046AB"/>
                </a:solidFill>
                <a:latin typeface="Lucida Grande" charset="0"/>
              </a:rPr>
              <a:t>π</a:t>
            </a:r>
            <a:r>
              <a:rPr lang="en-US" sz="1700" baseline="-25000" smtClean="0">
                <a:solidFill>
                  <a:srgbClr val="E046AB"/>
                </a:solidFill>
                <a:latin typeface="Lucida Grande" charset="0"/>
              </a:rPr>
              <a:t>k</a:t>
            </a:r>
            <a:r>
              <a:rPr lang="en-US" sz="1700" smtClean="0">
                <a:solidFill>
                  <a:srgbClr val="E046AB"/>
                </a:solidFill>
                <a:latin typeface="Lucida Grande" charset="0"/>
              </a:rPr>
              <a:t>(</a:t>
            </a:r>
            <a:r>
              <a:rPr lang="en-US" sz="1700" smtClean="0">
                <a:solidFill>
                  <a:srgbClr val="E046AB"/>
                </a:solidFill>
                <a:latin typeface="Comic Sans MS" panose="030F0702030302020204" pitchFamily="66" charset="0"/>
              </a:rPr>
              <a:t>…</a:t>
            </a:r>
            <a:r>
              <a:rPr lang="en-US" sz="1700" smtClean="0">
                <a:solidFill>
                  <a:srgbClr val="E046AB"/>
                </a:solidFill>
                <a:latin typeface="Lucida Grande" charset="0"/>
              </a:rPr>
              <a:t>(π</a:t>
            </a:r>
            <a:r>
              <a:rPr lang="en-US" sz="1700" baseline="-25000" smtClean="0">
                <a:solidFill>
                  <a:srgbClr val="E046AB"/>
                </a:solidFill>
                <a:latin typeface="Lucida Grande" charset="0"/>
              </a:rPr>
              <a:t>2</a:t>
            </a:r>
            <a:r>
              <a:rPr lang="en-US" sz="1700" smtClean="0">
                <a:solidFill>
                  <a:srgbClr val="E046AB"/>
                </a:solidFill>
                <a:latin typeface="Lucida Grande" charset="0"/>
              </a:rPr>
              <a:t>(π</a:t>
            </a:r>
            <a:r>
              <a:rPr lang="en-US" sz="1700" baseline="-25000" smtClean="0">
                <a:solidFill>
                  <a:srgbClr val="E046AB"/>
                </a:solidFill>
                <a:latin typeface="Lucida Grande" charset="0"/>
              </a:rPr>
              <a:t>1</a:t>
            </a:r>
            <a:r>
              <a:rPr lang="en-US" sz="1700" smtClean="0">
                <a:solidFill>
                  <a:srgbClr val="E046AB"/>
                </a:solidFill>
                <a:latin typeface="Lucida Grande" charset="0"/>
              </a:rPr>
              <a:t>(i</a:t>
            </a:r>
            <a:r>
              <a:rPr lang="en-US" sz="1700" smtClean="0">
                <a:solidFill>
                  <a:srgbClr val="E046AB"/>
                </a:solidFill>
                <a:latin typeface="Comic Sans MS" panose="030F0702030302020204" pitchFamily="66" charset="0"/>
              </a:rPr>
              <a:t>))))</a:t>
            </a: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sz="1700" smtClean="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6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0D5E0E-C22A-487F-A755-49235EA4E513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139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65" name="Oval 3"/>
          <p:cNvSpPr>
            <a:spLocks noChangeAspect="1" noChangeArrowheads="1"/>
          </p:cNvSpPr>
          <p:nvPr/>
        </p:nvSpPr>
        <p:spPr bwMode="auto">
          <a:xfrm>
            <a:off x="1447800" y="1524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66" name="Oval 4"/>
          <p:cNvSpPr>
            <a:spLocks noChangeAspect="1" noChangeArrowheads="1"/>
          </p:cNvSpPr>
          <p:nvPr/>
        </p:nvSpPr>
        <p:spPr bwMode="auto">
          <a:xfrm>
            <a:off x="1447800" y="19050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67" name="Oval 5"/>
          <p:cNvSpPr>
            <a:spLocks noChangeAspect="1" noChangeArrowheads="1"/>
          </p:cNvSpPr>
          <p:nvPr/>
        </p:nvSpPr>
        <p:spPr bwMode="auto">
          <a:xfrm>
            <a:off x="1447800" y="2362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68" name="Oval 6"/>
          <p:cNvSpPr>
            <a:spLocks noChangeAspect="1" noChangeArrowheads="1"/>
          </p:cNvSpPr>
          <p:nvPr/>
        </p:nvSpPr>
        <p:spPr bwMode="auto">
          <a:xfrm>
            <a:off x="1447800" y="2743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69" name="Oval 7"/>
          <p:cNvSpPr>
            <a:spLocks noChangeAspect="1" noChangeArrowheads="1"/>
          </p:cNvSpPr>
          <p:nvPr/>
        </p:nvSpPr>
        <p:spPr bwMode="auto">
          <a:xfrm>
            <a:off x="1447800" y="3200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70" name="Oval 8"/>
          <p:cNvSpPr>
            <a:spLocks noChangeAspect="1" noChangeArrowheads="1"/>
          </p:cNvSpPr>
          <p:nvPr/>
        </p:nvSpPr>
        <p:spPr bwMode="auto">
          <a:xfrm>
            <a:off x="2514600" y="1600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71" name="Oval 9"/>
          <p:cNvSpPr>
            <a:spLocks noChangeAspect="1" noChangeArrowheads="1"/>
          </p:cNvSpPr>
          <p:nvPr/>
        </p:nvSpPr>
        <p:spPr bwMode="auto">
          <a:xfrm>
            <a:off x="2514600" y="19812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72" name="Oval 10"/>
          <p:cNvSpPr>
            <a:spLocks noChangeAspect="1" noChangeArrowheads="1"/>
          </p:cNvSpPr>
          <p:nvPr/>
        </p:nvSpPr>
        <p:spPr bwMode="auto">
          <a:xfrm>
            <a:off x="2514600" y="2438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73" name="Oval 11"/>
          <p:cNvSpPr>
            <a:spLocks noChangeAspect="1" noChangeArrowheads="1"/>
          </p:cNvSpPr>
          <p:nvPr/>
        </p:nvSpPr>
        <p:spPr bwMode="auto">
          <a:xfrm>
            <a:off x="2514600" y="28194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74" name="Oval 12"/>
          <p:cNvSpPr>
            <a:spLocks noChangeAspect="1" noChangeArrowheads="1"/>
          </p:cNvSpPr>
          <p:nvPr/>
        </p:nvSpPr>
        <p:spPr bwMode="auto">
          <a:xfrm>
            <a:off x="2514600" y="3276600"/>
            <a:ext cx="274638" cy="274638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3375" name="Group 13"/>
          <p:cNvGrpSpPr>
            <a:grpSpLocks/>
          </p:cNvGrpSpPr>
          <p:nvPr/>
        </p:nvGrpSpPr>
        <p:grpSpPr bwMode="auto">
          <a:xfrm>
            <a:off x="3733800" y="1600200"/>
            <a:ext cx="274638" cy="1951038"/>
            <a:chOff x="2352" y="1008"/>
            <a:chExt cx="173" cy="1229"/>
          </a:xfrm>
        </p:grpSpPr>
        <p:sp>
          <p:nvSpPr>
            <p:cNvPr id="143423" name="Oval 14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4" name="Oval 15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5" name="Oval 16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6" name="Oval 17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7" name="Oval 18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3376" name="Group 19"/>
          <p:cNvGrpSpPr>
            <a:grpSpLocks/>
          </p:cNvGrpSpPr>
          <p:nvPr/>
        </p:nvGrpSpPr>
        <p:grpSpPr bwMode="auto">
          <a:xfrm>
            <a:off x="8077200" y="1524000"/>
            <a:ext cx="274638" cy="1951038"/>
            <a:chOff x="2352" y="1008"/>
            <a:chExt cx="173" cy="1229"/>
          </a:xfrm>
        </p:grpSpPr>
        <p:sp>
          <p:nvSpPr>
            <p:cNvPr id="143418" name="Oval 20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19" name="Oval 21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0" name="Oval 22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1" name="Oval 23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22" name="Oval 24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3377" name="Group 25"/>
          <p:cNvGrpSpPr>
            <a:grpSpLocks/>
          </p:cNvGrpSpPr>
          <p:nvPr/>
        </p:nvGrpSpPr>
        <p:grpSpPr bwMode="auto">
          <a:xfrm>
            <a:off x="7162800" y="1524000"/>
            <a:ext cx="274638" cy="1951038"/>
            <a:chOff x="2352" y="1008"/>
            <a:chExt cx="173" cy="1229"/>
          </a:xfrm>
        </p:grpSpPr>
        <p:sp>
          <p:nvSpPr>
            <p:cNvPr id="143413" name="Oval 26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14" name="Oval 27"/>
            <p:cNvSpPr>
              <a:spLocks noChangeAspect="1" noChangeArrowheads="1"/>
            </p:cNvSpPr>
            <p:nvPr/>
          </p:nvSpPr>
          <p:spPr bwMode="auto">
            <a:xfrm>
              <a:off x="2352" y="1248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15" name="Oval 28"/>
            <p:cNvSpPr>
              <a:spLocks noChangeAspect="1" noChangeArrowheads="1"/>
            </p:cNvSpPr>
            <p:nvPr/>
          </p:nvSpPr>
          <p:spPr bwMode="auto">
            <a:xfrm>
              <a:off x="2352" y="153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16" name="Oval 29"/>
            <p:cNvSpPr>
              <a:spLocks noChangeAspect="1" noChangeArrowheads="1"/>
            </p:cNvSpPr>
            <p:nvPr/>
          </p:nvSpPr>
          <p:spPr bwMode="auto">
            <a:xfrm>
              <a:off x="2352" y="1776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" name="Oval 30"/>
            <p:cNvSpPr>
              <a:spLocks noChangeAspect="1" noChangeArrowheads="1"/>
            </p:cNvSpPr>
            <p:nvPr/>
          </p:nvSpPr>
          <p:spPr bwMode="auto">
            <a:xfrm>
              <a:off x="2352" y="2064"/>
              <a:ext cx="173" cy="173"/>
            </a:xfrm>
            <a:prstGeom prst="ellips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300">
                <a:solidFill>
                  <a:srgbClr val="F14CB8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3378" name="Rectangle 31"/>
          <p:cNvSpPr>
            <a:spLocks noChangeArrowheads="1"/>
          </p:cNvSpPr>
          <p:nvPr/>
        </p:nvSpPr>
        <p:spPr bwMode="auto">
          <a:xfrm>
            <a:off x="381000" y="1371600"/>
            <a:ext cx="8458200" cy="28956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349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30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79" name="Line 32"/>
          <p:cNvSpPr>
            <a:spLocks noChangeShapeType="1"/>
          </p:cNvSpPr>
          <p:nvPr/>
        </p:nvSpPr>
        <p:spPr bwMode="auto">
          <a:xfrm>
            <a:off x="5486400" y="2590800"/>
            <a:ext cx="1143000" cy="76200"/>
          </a:xfrm>
          <a:prstGeom prst="line">
            <a:avLst/>
          </a:prstGeom>
          <a:noFill/>
          <a:ln w="349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0" name="Line 33"/>
          <p:cNvSpPr>
            <a:spLocks noChangeShapeType="1"/>
          </p:cNvSpPr>
          <p:nvPr/>
        </p:nvSpPr>
        <p:spPr bwMode="auto">
          <a:xfrm>
            <a:off x="4800600" y="2590800"/>
            <a:ext cx="1295400" cy="0"/>
          </a:xfrm>
          <a:prstGeom prst="line">
            <a:avLst/>
          </a:prstGeom>
          <a:noFill/>
          <a:ln w="34925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381" name="Object 34"/>
          <p:cNvGraphicFramePr>
            <a:graphicFrameLocks noChangeAspect="1"/>
          </p:cNvGraphicFramePr>
          <p:nvPr/>
        </p:nvGraphicFramePr>
        <p:xfrm>
          <a:off x="7772400" y="3657600"/>
          <a:ext cx="3889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8" name="Equation" r:id="rId4" imgW="241300" imgH="190500" progId="Equation.3">
                  <p:embed/>
                </p:oleObj>
              </mc:Choice>
              <mc:Fallback>
                <p:oleObj name="Equation" r:id="rId4" imgW="241300" imgH="1905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657600"/>
                        <a:ext cx="38893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82" name="Object 35"/>
          <p:cNvGraphicFramePr>
            <a:graphicFrameLocks noChangeAspect="1"/>
          </p:cNvGraphicFramePr>
          <p:nvPr/>
        </p:nvGraphicFramePr>
        <p:xfrm>
          <a:off x="381000" y="2209800"/>
          <a:ext cx="5905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9" name="Equation" r:id="rId5" imgW="241300" imgH="190500" progId="Equation.3">
                  <p:embed/>
                </p:oleObj>
              </mc:Choice>
              <mc:Fallback>
                <p:oleObj name="Equation" r:id="rId5" imgW="241300" imgH="1905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5905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3" name="Line 36"/>
          <p:cNvSpPr>
            <a:spLocks noChangeShapeType="1"/>
          </p:cNvSpPr>
          <p:nvPr/>
        </p:nvSpPr>
        <p:spPr bwMode="auto">
          <a:xfrm>
            <a:off x="1676400" y="1600200"/>
            <a:ext cx="914400" cy="5334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4" name="Line 37"/>
          <p:cNvSpPr>
            <a:spLocks noChangeShapeType="1"/>
          </p:cNvSpPr>
          <p:nvPr/>
        </p:nvSpPr>
        <p:spPr bwMode="auto">
          <a:xfrm flipV="1">
            <a:off x="1676400" y="1752600"/>
            <a:ext cx="9144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5" name="Line 38"/>
          <p:cNvSpPr>
            <a:spLocks noChangeShapeType="1"/>
          </p:cNvSpPr>
          <p:nvPr/>
        </p:nvSpPr>
        <p:spPr bwMode="auto">
          <a:xfrm flipV="1">
            <a:off x="1752600" y="2590800"/>
            <a:ext cx="762000" cy="304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6" name="Line 39"/>
          <p:cNvSpPr>
            <a:spLocks noChangeShapeType="1"/>
          </p:cNvSpPr>
          <p:nvPr/>
        </p:nvSpPr>
        <p:spPr bwMode="auto">
          <a:xfrm>
            <a:off x="1676400" y="3352800"/>
            <a:ext cx="914400" cy="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7" name="Line 40"/>
          <p:cNvSpPr>
            <a:spLocks noChangeShapeType="1"/>
          </p:cNvSpPr>
          <p:nvPr/>
        </p:nvSpPr>
        <p:spPr bwMode="auto">
          <a:xfrm flipV="1">
            <a:off x="2743200" y="1752600"/>
            <a:ext cx="990600" cy="381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8" name="Line 41"/>
          <p:cNvSpPr>
            <a:spLocks noChangeShapeType="1"/>
          </p:cNvSpPr>
          <p:nvPr/>
        </p:nvSpPr>
        <p:spPr bwMode="auto">
          <a:xfrm>
            <a:off x="2743200" y="2590800"/>
            <a:ext cx="10668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9" name="Line 42"/>
          <p:cNvSpPr>
            <a:spLocks noChangeShapeType="1"/>
          </p:cNvSpPr>
          <p:nvPr/>
        </p:nvSpPr>
        <p:spPr bwMode="auto">
          <a:xfrm>
            <a:off x="1676400" y="2057400"/>
            <a:ext cx="914400" cy="838200"/>
          </a:xfrm>
          <a:prstGeom prst="line">
            <a:avLst/>
          </a:prstGeom>
          <a:noFill/>
          <a:ln w="34925">
            <a:solidFill>
              <a:srgbClr val="F14C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0" name="Line 43"/>
          <p:cNvSpPr>
            <a:spLocks noChangeShapeType="1"/>
          </p:cNvSpPr>
          <p:nvPr/>
        </p:nvSpPr>
        <p:spPr bwMode="auto">
          <a:xfrm flipV="1">
            <a:off x="2743200" y="2209800"/>
            <a:ext cx="1066800" cy="1143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1" name="Line 44"/>
          <p:cNvSpPr>
            <a:spLocks noChangeShapeType="1"/>
          </p:cNvSpPr>
          <p:nvPr/>
        </p:nvSpPr>
        <p:spPr bwMode="auto">
          <a:xfrm>
            <a:off x="2743200" y="1752600"/>
            <a:ext cx="1066800" cy="1219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2" name="Line 45"/>
          <p:cNvSpPr>
            <a:spLocks noChangeShapeType="1"/>
          </p:cNvSpPr>
          <p:nvPr/>
        </p:nvSpPr>
        <p:spPr bwMode="auto">
          <a:xfrm flipV="1">
            <a:off x="2743200" y="2590800"/>
            <a:ext cx="990600" cy="381000"/>
          </a:xfrm>
          <a:prstGeom prst="line">
            <a:avLst/>
          </a:prstGeom>
          <a:noFill/>
          <a:ln w="34925">
            <a:solidFill>
              <a:srgbClr val="F14C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3" name="Line 46"/>
          <p:cNvSpPr>
            <a:spLocks noChangeShapeType="1"/>
          </p:cNvSpPr>
          <p:nvPr/>
        </p:nvSpPr>
        <p:spPr bwMode="auto">
          <a:xfrm>
            <a:off x="7391400" y="1676400"/>
            <a:ext cx="762000" cy="8382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4" name="Line 47"/>
          <p:cNvSpPr>
            <a:spLocks noChangeShapeType="1"/>
          </p:cNvSpPr>
          <p:nvPr/>
        </p:nvSpPr>
        <p:spPr bwMode="auto">
          <a:xfrm>
            <a:off x="7391400" y="2133600"/>
            <a:ext cx="685800" cy="6858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5" name="Line 48"/>
          <p:cNvSpPr>
            <a:spLocks noChangeShapeType="1"/>
          </p:cNvSpPr>
          <p:nvPr/>
        </p:nvSpPr>
        <p:spPr bwMode="auto">
          <a:xfrm flipV="1">
            <a:off x="7391400" y="1752600"/>
            <a:ext cx="762000" cy="1524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6" name="Line 49"/>
          <p:cNvSpPr>
            <a:spLocks noChangeShapeType="1"/>
          </p:cNvSpPr>
          <p:nvPr/>
        </p:nvSpPr>
        <p:spPr bwMode="auto">
          <a:xfrm>
            <a:off x="7391400" y="2514600"/>
            <a:ext cx="7620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7" name="Line 50"/>
          <p:cNvSpPr>
            <a:spLocks noChangeShapeType="1"/>
          </p:cNvSpPr>
          <p:nvPr/>
        </p:nvSpPr>
        <p:spPr bwMode="auto">
          <a:xfrm flipV="1">
            <a:off x="7315200" y="2057400"/>
            <a:ext cx="838200" cy="7620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398" name="Object 51"/>
          <p:cNvGraphicFramePr>
            <a:graphicFrameLocks noChangeAspect="1"/>
          </p:cNvGraphicFramePr>
          <p:nvPr/>
        </p:nvGraphicFramePr>
        <p:xfrm>
          <a:off x="4508500" y="3378200"/>
          <a:ext cx="1270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0" name="Equation" r:id="rId6" imgW="127000" imgH="101600" progId="Equation.3">
                  <p:embed/>
                </p:oleObj>
              </mc:Choice>
              <mc:Fallback>
                <p:oleObj name="Equation" r:id="rId6" imgW="127000" imgH="10160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78200"/>
                        <a:ext cx="1270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49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9" name="Object 52"/>
          <p:cNvGraphicFramePr>
            <a:graphicFrameLocks noChangeAspect="1"/>
          </p:cNvGraphicFramePr>
          <p:nvPr/>
        </p:nvGraphicFramePr>
        <p:xfrm>
          <a:off x="1905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1" name="Equation" r:id="rId8" imgW="127000" imgH="101600" progId="Equation.3">
                  <p:embed/>
                </p:oleObj>
              </mc:Choice>
              <mc:Fallback>
                <p:oleObj name="Equation" r:id="rId8" imgW="127000" imgH="10160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0" name="Object 53"/>
          <p:cNvGraphicFramePr>
            <a:graphicFrameLocks noChangeAspect="1"/>
          </p:cNvGraphicFramePr>
          <p:nvPr/>
        </p:nvGraphicFramePr>
        <p:xfrm>
          <a:off x="3048000" y="35814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2" name="Equation" r:id="rId10" imgW="127000" imgH="101600" progId="Equation.3">
                  <p:embed/>
                </p:oleObj>
              </mc:Choice>
              <mc:Fallback>
                <p:oleObj name="Equation" r:id="rId10" imgW="127000" imgH="10160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814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1" name="Object 54"/>
          <p:cNvGraphicFramePr>
            <a:graphicFrameLocks noChangeAspect="1"/>
          </p:cNvGraphicFramePr>
          <p:nvPr/>
        </p:nvGraphicFramePr>
        <p:xfrm>
          <a:off x="7543800" y="3505200"/>
          <a:ext cx="3540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3" name="Equation" r:id="rId11" imgW="127000" imgH="101600" progId="Equation.3">
                  <p:embed/>
                </p:oleObj>
              </mc:Choice>
              <mc:Fallback>
                <p:oleObj name="Equation" r:id="rId11" imgW="127000" imgH="1016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05200"/>
                        <a:ext cx="3540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2" name="Text Box 55"/>
          <p:cNvSpPr txBox="1">
            <a:spLocks noChangeArrowheads="1"/>
          </p:cNvSpPr>
          <p:nvPr/>
        </p:nvSpPr>
        <p:spPr bwMode="auto">
          <a:xfrm>
            <a:off x="2133600" y="3733800"/>
            <a:ext cx="315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3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3403" name="Text Box 56"/>
          <p:cNvSpPr txBox="1">
            <a:spLocks noChangeArrowheads="1"/>
          </p:cNvSpPr>
          <p:nvPr/>
        </p:nvSpPr>
        <p:spPr bwMode="auto">
          <a:xfrm>
            <a:off x="3276600" y="3733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3417" name="Text Box 57"/>
          <p:cNvSpPr txBox="1">
            <a:spLocks noChangeArrowheads="1"/>
          </p:cNvSpPr>
          <p:nvPr/>
        </p:nvSpPr>
        <p:spPr bwMode="auto">
          <a:xfrm>
            <a:off x="0" y="4525963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Random distribution of BATCH updates and queries:</a:t>
            </a:r>
          </a:p>
        </p:txBody>
      </p:sp>
      <p:sp>
        <p:nvSpPr>
          <p:cNvPr id="143405" name="Text Box 58"/>
          <p:cNvSpPr txBox="1">
            <a:spLocks noChangeArrowheads="1"/>
          </p:cNvSpPr>
          <p:nvPr/>
        </p:nvSpPr>
        <p:spPr bwMode="auto">
          <a:xfrm>
            <a:off x="533400" y="533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6" name="AutoShape 59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7" name="AutoShape 60"/>
          <p:cNvSpPr>
            <a:spLocks/>
          </p:cNvSpPr>
          <p:nvPr/>
        </p:nvSpPr>
        <p:spPr bwMode="auto">
          <a:xfrm>
            <a:off x="609600" y="54102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8" name="AutoShape 62"/>
          <p:cNvSpPr>
            <a:spLocks/>
          </p:cNvSpPr>
          <p:nvPr/>
        </p:nvSpPr>
        <p:spPr bwMode="auto">
          <a:xfrm>
            <a:off x="1143000" y="5334000"/>
            <a:ext cx="76200" cy="712788"/>
          </a:xfrm>
          <a:prstGeom prst="leftBrace">
            <a:avLst>
              <a:gd name="adj1" fmla="val 77951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9" name="AutoShape 63"/>
          <p:cNvSpPr>
            <a:spLocks/>
          </p:cNvSpPr>
          <p:nvPr/>
        </p:nvSpPr>
        <p:spPr bwMode="auto">
          <a:xfrm>
            <a:off x="4038600" y="5257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10" name="Text Box 66"/>
          <p:cNvSpPr txBox="1">
            <a:spLocks noChangeArrowheads="1"/>
          </p:cNvSpPr>
          <p:nvPr/>
        </p:nvSpPr>
        <p:spPr bwMode="auto">
          <a:xfrm>
            <a:off x="1187450" y="1828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3411" name="Text Box 67"/>
          <p:cNvSpPr txBox="1">
            <a:spLocks noChangeArrowheads="1"/>
          </p:cNvSpPr>
          <p:nvPr/>
        </p:nvSpPr>
        <p:spPr bwMode="auto">
          <a:xfrm>
            <a:off x="3968750" y="24003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3412" name="Rectangle 69"/>
          <p:cNvSpPr>
            <a:spLocks noChangeArrowheads="1"/>
          </p:cNvSpPr>
          <p:nvPr/>
        </p:nvSpPr>
        <p:spPr bwMode="auto">
          <a:xfrm>
            <a:off x="0" y="5867400"/>
            <a:ext cx="8153400" cy="990600"/>
          </a:xfrm>
          <a:prstGeom prst="rect">
            <a:avLst/>
          </a:prstGeom>
          <a:noFill/>
          <a:ln w="349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3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7" grpId="0" build="p" autoUpdateAnimBg="0"/>
      <p:bldP spid="143417" grpId="1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20713"/>
            <a:ext cx="7024687" cy="1549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500">
                <a:latin typeface="Arial" charset="0"/>
                <a:ea typeface="+mj-ea"/>
              </a:rPr>
              <a:t>Dynamic  connectivity problem:</a:t>
            </a:r>
            <a:br>
              <a:rPr lang="en-US" sz="3500">
                <a:latin typeface="Arial" charset="0"/>
                <a:ea typeface="+mj-ea"/>
              </a:rPr>
            </a:br>
            <a:r>
              <a:rPr lang="en-US" sz="3500">
                <a:latin typeface="Arial" charset="0"/>
                <a:ea typeface="+mj-ea"/>
              </a:rPr>
              <a:t>Your ideas?</a:t>
            </a:r>
            <a:r>
              <a:rPr lang="en-US" sz="2500">
                <a:latin typeface="Arial" charset="0"/>
                <a:ea typeface="+mj-ea"/>
              </a:rPr>
              <a:t/>
            </a:r>
            <a:br>
              <a:rPr lang="en-US" sz="2500">
                <a:latin typeface="Arial" charset="0"/>
                <a:ea typeface="+mj-ea"/>
              </a:rPr>
            </a:br>
            <a:endParaRPr lang="en-US">
              <a:latin typeface="Arial" charset="0"/>
              <a:ea typeface="+mj-ea"/>
            </a:endParaRPr>
          </a:p>
        </p:txBody>
      </p:sp>
      <p:sp>
        <p:nvSpPr>
          <p:cNvPr id="26627" name="Text Box 38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7772400" cy="42672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6628" name="Oval 5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Oval 14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0" name="Oval 15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1" name="Oval 16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2" name="Oval 17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3" name="Oval 18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4" name="Oval 19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5" name="Line 20"/>
          <p:cNvSpPr>
            <a:spLocks noChangeShapeType="1"/>
          </p:cNvSpPr>
          <p:nvPr/>
        </p:nvSpPr>
        <p:spPr bwMode="auto">
          <a:xfrm flipV="1">
            <a:off x="1676400" y="44196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21"/>
          <p:cNvSpPr>
            <a:spLocks noChangeShapeType="1"/>
          </p:cNvSpPr>
          <p:nvPr/>
        </p:nvSpPr>
        <p:spPr bwMode="auto">
          <a:xfrm>
            <a:off x="3609975" y="4724400"/>
            <a:ext cx="962025" cy="950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22"/>
          <p:cNvSpPr>
            <a:spLocks noChangeShapeType="1"/>
          </p:cNvSpPr>
          <p:nvPr/>
        </p:nvSpPr>
        <p:spPr bwMode="auto">
          <a:xfrm flipH="1">
            <a:off x="2743200" y="48768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Line 23"/>
          <p:cNvSpPr>
            <a:spLocks noChangeShapeType="1"/>
          </p:cNvSpPr>
          <p:nvPr/>
        </p:nvSpPr>
        <p:spPr bwMode="auto">
          <a:xfrm>
            <a:off x="4327525" y="3659188"/>
            <a:ext cx="438150" cy="199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24"/>
          <p:cNvSpPr>
            <a:spLocks noChangeShapeType="1"/>
          </p:cNvSpPr>
          <p:nvPr/>
        </p:nvSpPr>
        <p:spPr bwMode="auto">
          <a:xfrm>
            <a:off x="1524000" y="47244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Line 25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26"/>
          <p:cNvSpPr>
            <a:spLocks noChangeShapeType="1"/>
          </p:cNvSpPr>
          <p:nvPr/>
        </p:nvSpPr>
        <p:spPr bwMode="auto">
          <a:xfrm>
            <a:off x="7667625" y="4005263"/>
            <a:ext cx="104775" cy="1176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Line 27"/>
          <p:cNvSpPr>
            <a:spLocks noChangeShapeType="1"/>
          </p:cNvSpPr>
          <p:nvPr/>
        </p:nvSpPr>
        <p:spPr bwMode="auto">
          <a:xfrm>
            <a:off x="3733800" y="4495800"/>
            <a:ext cx="3810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Line 28"/>
          <p:cNvSpPr>
            <a:spLocks noChangeShapeType="1"/>
          </p:cNvSpPr>
          <p:nvPr/>
        </p:nvSpPr>
        <p:spPr bwMode="auto">
          <a:xfrm flipV="1">
            <a:off x="2971800" y="3886200"/>
            <a:ext cx="441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9"/>
          <p:cNvSpPr>
            <a:spLocks noChangeShapeType="1"/>
          </p:cNvSpPr>
          <p:nvPr/>
        </p:nvSpPr>
        <p:spPr bwMode="auto">
          <a:xfrm flipV="1">
            <a:off x="3657600" y="3733800"/>
            <a:ext cx="3733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Oval 30"/>
          <p:cNvSpPr>
            <a:spLocks noChangeAspect="1" noChangeArrowheads="1"/>
          </p:cNvSpPr>
          <p:nvPr/>
        </p:nvSpPr>
        <p:spPr bwMode="auto">
          <a:xfrm>
            <a:off x="9906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46" name="Oval 31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47" name="Line 32"/>
          <p:cNvSpPr>
            <a:spLocks noChangeShapeType="1"/>
          </p:cNvSpPr>
          <p:nvPr/>
        </p:nvSpPr>
        <p:spPr bwMode="auto">
          <a:xfrm>
            <a:off x="1692275" y="31416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Text Box 40"/>
          <p:cNvSpPr txBox="1">
            <a:spLocks noChangeArrowheads="1"/>
          </p:cNvSpPr>
          <p:nvPr/>
        </p:nvSpPr>
        <p:spPr bwMode="auto">
          <a:xfrm>
            <a:off x="1116013" y="2997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6649" name="Text Box 43"/>
          <p:cNvSpPr txBox="1">
            <a:spLocks noChangeArrowheads="1"/>
          </p:cNvSpPr>
          <p:nvPr/>
        </p:nvSpPr>
        <p:spPr bwMode="auto">
          <a:xfrm>
            <a:off x="4572000" y="5791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 smtClean="0"/>
              <a:t> Lower Bound for Connectivity</a:t>
            </a:r>
            <a:endParaRPr lang="en-US" sz="2800" smtClean="0"/>
          </a:p>
        </p:txBody>
      </p:sp>
      <p:sp>
        <p:nvSpPr>
          <p:cNvPr id="14541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7B8643-AF84-4793-BFD9-BFFCA987C6DE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140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12" name="AutoShape 59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13" name="Text Box 67"/>
          <p:cNvSpPr txBox="1">
            <a:spLocks noChangeArrowheads="1"/>
          </p:cNvSpPr>
          <p:nvPr/>
        </p:nvSpPr>
        <p:spPr bwMode="auto">
          <a:xfrm>
            <a:off x="1295400" y="457200"/>
            <a:ext cx="6019800" cy="1039813"/>
          </a:xfrm>
          <a:prstGeom prst="rect">
            <a:avLst/>
          </a:prstGeom>
          <a:solidFill>
            <a:srgbClr val="FF99CC">
              <a:alpha val="78038"/>
            </a:srgbClr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Sequence of batch operations                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Split into two time intervals</a:t>
            </a: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                                 </a:t>
            </a:r>
          </a:p>
        </p:txBody>
      </p:sp>
      <p:sp>
        <p:nvSpPr>
          <p:cNvPr id="145414" name="Text Box 68"/>
          <p:cNvSpPr txBox="1">
            <a:spLocks noChangeArrowheads="1"/>
          </p:cNvSpPr>
          <p:nvPr/>
        </p:nvSpPr>
        <p:spPr bwMode="auto">
          <a:xfrm>
            <a:off x="533400" y="2590800"/>
            <a:ext cx="232886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Updates here sorted by type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1 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2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 &lt;…&lt;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k-1</a:t>
            </a:r>
            <a:endParaRPr lang="en-US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15" name="Text Box 69"/>
          <p:cNvSpPr txBox="1">
            <a:spLocks noChangeArrowheads="1"/>
          </p:cNvSpPr>
          <p:nvPr/>
        </p:nvSpPr>
        <p:spPr bwMode="auto">
          <a:xfrm>
            <a:off x="4648200" y="2408238"/>
            <a:ext cx="2819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Queries here sorted by type: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1A9959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1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&lt;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 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2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&lt;…&lt;Q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k</a:t>
            </a:r>
            <a:endParaRPr lang="en-US">
              <a:solidFill>
                <a:srgbClr val="1A9959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16" name="Text Box 70"/>
          <p:cNvSpPr txBox="1">
            <a:spLocks noChangeArrowheads="1"/>
          </p:cNvSpPr>
          <p:nvPr/>
        </p:nvSpPr>
        <p:spPr bwMode="auto">
          <a:xfrm>
            <a:off x="1066800" y="198120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i .. j-1 </a:t>
            </a:r>
          </a:p>
        </p:txBody>
      </p:sp>
      <p:sp>
        <p:nvSpPr>
          <p:cNvPr id="145417" name="Text Box 71"/>
          <p:cNvSpPr txBox="1">
            <a:spLocks noChangeArrowheads="1"/>
          </p:cNvSpPr>
          <p:nvPr/>
        </p:nvSpPr>
        <p:spPr bwMode="auto">
          <a:xfrm>
            <a:off x="5435600" y="205740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j .. k</a:t>
            </a:r>
          </a:p>
        </p:txBody>
      </p:sp>
      <p:sp>
        <p:nvSpPr>
          <p:cNvPr id="145418" name="Text Box 75"/>
          <p:cNvSpPr txBox="1">
            <a:spLocks noChangeArrowheads="1"/>
          </p:cNvSpPr>
          <p:nvPr/>
        </p:nvSpPr>
        <p:spPr bwMode="auto">
          <a:xfrm>
            <a:off x="685800" y="4343400"/>
            <a:ext cx="7666038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 High expected number </a:t>
            </a:r>
            <a:r>
              <a:rPr lang="en-US" b="1" i="1">
                <a:solidFill>
                  <a:srgbClr val="F14CB8"/>
                </a:solidFill>
                <a:latin typeface="Comic Sans MS" panose="030F0702030302020204" pitchFamily="66" charset="0"/>
              </a:rPr>
              <a:t>L of interleaves</a:t>
            </a: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         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1 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&lt; 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1,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 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2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 &lt; 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3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&lt;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…&lt;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k-1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baseline="-2500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>
                <a:solidFill>
                  <a:srgbClr val="E046AB"/>
                </a:solidFill>
                <a:latin typeface="Comic Sans MS" panose="030F0702030302020204" pitchFamily="66" charset="0"/>
              </a:rPr>
              <a:t>To answer 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3 </a:t>
            </a:r>
            <a:r>
              <a:rPr lang="en-US">
                <a:solidFill>
                  <a:srgbClr val="E046AB"/>
                </a:solidFill>
                <a:latin typeface="Comic Sans MS" panose="030F0702030302020204" pitchFamily="66" charset="0"/>
              </a:rPr>
              <a:t>need to know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2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,U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E046AB"/>
                </a:solidFill>
                <a:latin typeface="Comic Sans MS" panose="030F0702030302020204" pitchFamily="66" charset="0"/>
              </a:rPr>
              <a:t>--&gt;Need to know a different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i </a:t>
            </a:r>
            <a:r>
              <a:rPr lang="en-US">
                <a:solidFill>
                  <a:srgbClr val="E046AB"/>
                </a:solidFill>
                <a:latin typeface="Comic Sans MS" panose="030F0702030302020204" pitchFamily="66" charset="0"/>
              </a:rPr>
              <a:t>for each interleaving,</a:t>
            </a:r>
            <a:endParaRPr lang="en-US" baseline="-2500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19" name="Rectangle 76"/>
          <p:cNvSpPr>
            <a:spLocks noChangeArrowheads="1"/>
          </p:cNvSpPr>
          <p:nvPr/>
        </p:nvSpPr>
        <p:spPr bwMode="auto">
          <a:xfrm>
            <a:off x="457200" y="1905000"/>
            <a:ext cx="2971800" cy="2209800"/>
          </a:xfrm>
          <a:prstGeom prst="rect">
            <a:avLst/>
          </a:prstGeom>
          <a:noFill/>
          <a:ln w="349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5420" name="Rectangle 78"/>
          <p:cNvSpPr>
            <a:spLocks noChangeArrowheads="1"/>
          </p:cNvSpPr>
          <p:nvPr/>
        </p:nvSpPr>
        <p:spPr bwMode="auto">
          <a:xfrm>
            <a:off x="4876800" y="1905000"/>
            <a:ext cx="2590800" cy="2209800"/>
          </a:xfrm>
          <a:prstGeom prst="rect">
            <a:avLst/>
          </a:prstGeom>
          <a:noFill/>
          <a:ln w="349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 smtClean="0"/>
              <a:t> Lower Bound for Connectivity</a:t>
            </a:r>
            <a:endParaRPr lang="en-US" sz="2800" smtClean="0"/>
          </a:p>
        </p:txBody>
      </p:sp>
      <p:sp>
        <p:nvSpPr>
          <p:cNvPr id="14745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538E07-4687-4AF6-811F-F0B391AB66B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47460" name="AutoShape 3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7461" name="Text Box 4"/>
          <p:cNvSpPr txBox="1">
            <a:spLocks noChangeArrowheads="1"/>
          </p:cNvSpPr>
          <p:nvPr/>
        </p:nvSpPr>
        <p:spPr bwMode="auto">
          <a:xfrm>
            <a:off x="1447800" y="609600"/>
            <a:ext cx="6019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Sequence of batch operations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Split into two time intervals                                 </a:t>
            </a:r>
          </a:p>
        </p:txBody>
      </p:sp>
      <p:sp>
        <p:nvSpPr>
          <p:cNvPr id="147462" name="Text Box 5"/>
          <p:cNvSpPr txBox="1">
            <a:spLocks noChangeArrowheads="1"/>
          </p:cNvSpPr>
          <p:nvPr/>
        </p:nvSpPr>
        <p:spPr bwMode="auto">
          <a:xfrm>
            <a:off x="533400" y="2317750"/>
            <a:ext cx="23288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Updates here sorted by type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1 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2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 &lt;…&lt; U</a:t>
            </a:r>
            <a:r>
              <a:rPr lang="en-US" baseline="-25000">
                <a:solidFill>
                  <a:schemeClr val="accent1"/>
                </a:solidFill>
                <a:latin typeface="Comic Sans MS" panose="030F0702030302020204" pitchFamily="66" charset="0"/>
              </a:rPr>
              <a:t>k-1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WRITES</a:t>
            </a:r>
          </a:p>
        </p:txBody>
      </p:sp>
      <p:sp>
        <p:nvSpPr>
          <p:cNvPr id="147463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2819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Queries here sorted by type: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1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&lt;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 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2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&lt;…&lt;Q</a:t>
            </a:r>
            <a:r>
              <a:rPr lang="en-US" baseline="-25000">
                <a:solidFill>
                  <a:srgbClr val="1A9959"/>
                </a:solidFill>
                <a:latin typeface="Comic Sans MS" panose="030F0702030302020204" pitchFamily="66" charset="0"/>
              </a:rPr>
              <a:t>k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baseline="-25000">
              <a:solidFill>
                <a:srgbClr val="1A9959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READS</a:t>
            </a:r>
          </a:p>
        </p:txBody>
      </p:sp>
      <p:sp>
        <p:nvSpPr>
          <p:cNvPr id="147464" name="Text Box 7"/>
          <p:cNvSpPr txBox="1">
            <a:spLocks noChangeArrowheads="1"/>
          </p:cNvSpPr>
          <p:nvPr/>
        </p:nvSpPr>
        <p:spPr bwMode="auto">
          <a:xfrm>
            <a:off x="1066800" y="198120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i .. j-1 </a:t>
            </a:r>
          </a:p>
        </p:txBody>
      </p:sp>
      <p:sp>
        <p:nvSpPr>
          <p:cNvPr id="147465" name="Text Box 8"/>
          <p:cNvSpPr txBox="1">
            <a:spLocks noChangeArrowheads="1"/>
          </p:cNvSpPr>
          <p:nvPr/>
        </p:nvSpPr>
        <p:spPr bwMode="auto">
          <a:xfrm>
            <a:off x="5434013" y="205740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j .. k</a:t>
            </a:r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>
            <a:off x="3048000" y="3962400"/>
            <a:ext cx="16002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>
            <a:off x="3048000" y="3962400"/>
            <a:ext cx="1524000" cy="0"/>
          </a:xfrm>
          <a:prstGeom prst="line">
            <a:avLst/>
          </a:prstGeom>
          <a:noFill/>
          <a:ln w="34925">
            <a:solidFill>
              <a:srgbClr val="FF99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0" y="5030788"/>
            <a:ext cx="866933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 Number of 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READS </a:t>
            </a:r>
            <a:r>
              <a:rPr lang="en-US">
                <a:solidFill>
                  <a:srgbClr val="E046AB"/>
                </a:solidFill>
                <a:latin typeface="Comic Sans MS" panose="030F0702030302020204" pitchFamily="66" charset="0"/>
              </a:rPr>
              <a:t>of these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WRITES </a:t>
            </a:r>
            <a:r>
              <a:rPr lang="en-US">
                <a:solidFill>
                  <a:srgbClr val="E046AB"/>
                </a:solidFill>
                <a:latin typeface="Comic Sans MS" panose="030F0702030302020204" pitchFamily="66" charset="0"/>
              </a:rPr>
              <a:t>must be sufficient to provide enough bits to encode L </a:t>
            </a:r>
            <a:r>
              <a:rPr lang="en-US">
                <a:solidFill>
                  <a:schemeClr val="accent1"/>
                </a:solidFill>
                <a:latin typeface="Comic Sans MS" panose="030F0702030302020204" pitchFamily="66" charset="0"/>
              </a:rPr>
              <a:t>U</a:t>
            </a:r>
            <a:r>
              <a:rPr lang="ja-JP" altLang="en-US">
                <a:solidFill>
                  <a:schemeClr val="accent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>
                <a:solidFill>
                  <a:schemeClr val="accent1"/>
                </a:solidFill>
                <a:latin typeface="Comic Sans MS" panose="030F0702030302020204" pitchFamily="66" charset="0"/>
              </a:rPr>
              <a:t>s.</a:t>
            </a:r>
            <a:endParaRPr lang="en-US" altLang="ja-JP">
              <a:solidFill>
                <a:srgbClr val="E046AB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1">
                <a:solidFill>
                  <a:schemeClr val="accent1"/>
                </a:solidFill>
                <a:latin typeface="Comic Sans MS" panose="030F0702030302020204" pitchFamily="66" charset="0"/>
              </a:rPr>
              <a:t>READS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 </a:t>
            </a:r>
            <a:r>
              <a:rPr lang="en-US">
                <a:solidFill>
                  <a:srgbClr val="E046AB"/>
                </a:solidFill>
                <a:latin typeface="Comic Sans MS" panose="030F0702030302020204" pitchFamily="66" charset="0"/>
              </a:rPr>
              <a:t>can be concisely encoded--&gt;lower bound on</a:t>
            </a:r>
            <a:r>
              <a:rPr lang="en-US" b="1">
                <a:solidFill>
                  <a:schemeClr val="accent1"/>
                </a:solidFill>
                <a:latin typeface="Comic Sans MS" panose="030F0702030302020204" pitchFamily="66" charset="0"/>
              </a:rPr>
              <a:t>#READS</a:t>
            </a:r>
            <a:r>
              <a:rPr lang="en-US">
                <a:solidFill>
                  <a:srgbClr val="1A9959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609600" y="1981200"/>
            <a:ext cx="2362200" cy="2438400"/>
          </a:xfrm>
          <a:prstGeom prst="rect">
            <a:avLst/>
          </a:prstGeom>
          <a:noFill/>
          <a:ln w="349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7470" name="Rectangle 14"/>
          <p:cNvSpPr>
            <a:spLocks noChangeArrowheads="1"/>
          </p:cNvSpPr>
          <p:nvPr/>
        </p:nvSpPr>
        <p:spPr bwMode="auto">
          <a:xfrm>
            <a:off x="4876800" y="2057400"/>
            <a:ext cx="2590800" cy="2362200"/>
          </a:xfrm>
          <a:prstGeom prst="rect">
            <a:avLst/>
          </a:prstGeom>
          <a:noFill/>
          <a:ln w="349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5486400" cy="457200"/>
          </a:xfrm>
          <a:solidFill>
            <a:schemeClr val="bg2"/>
          </a:solidFill>
        </p:spPr>
        <p:txBody>
          <a:bodyPr>
            <a:spAutoFit/>
          </a:bodyPr>
          <a:lstStyle/>
          <a:p>
            <a:pPr eaLnBrk="1" hangingPunct="1"/>
            <a:r>
              <a:rPr lang="en-US" sz="2400" smtClean="0"/>
              <a:t> Lower Bound for Connectivity</a:t>
            </a:r>
            <a:endParaRPr lang="en-US" sz="2800" smtClean="0"/>
          </a:p>
        </p:txBody>
      </p:sp>
      <p:sp>
        <p:nvSpPr>
          <p:cNvPr id="14950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C43698-4313-43A9-A5A2-AEB184544EFC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142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49508" name="AutoShape 3"/>
          <p:cNvSpPr>
            <a:spLocks/>
          </p:cNvSpPr>
          <p:nvPr/>
        </p:nvSpPr>
        <p:spPr bwMode="auto">
          <a:xfrm>
            <a:off x="609600" y="7924800"/>
            <a:ext cx="76200" cy="76200"/>
          </a:xfrm>
          <a:prstGeom prst="leftBrace">
            <a:avLst>
              <a:gd name="adj1" fmla="val 8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9509" name="Text Box 4"/>
          <p:cNvSpPr txBox="1">
            <a:spLocks noChangeArrowheads="1"/>
          </p:cNvSpPr>
          <p:nvPr/>
        </p:nvSpPr>
        <p:spPr bwMode="auto">
          <a:xfrm>
            <a:off x="304800" y="609600"/>
            <a:ext cx="8153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Sum up expected costs over log n layers of time intervals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Parent interval = union of children intervals.</a:t>
            </a:r>
          </a:p>
        </p:txBody>
      </p:sp>
      <p:sp>
        <p:nvSpPr>
          <p:cNvPr id="149510" name="Oval 49"/>
          <p:cNvSpPr>
            <a:spLocks noChangeAspect="1" noChangeArrowheads="1"/>
          </p:cNvSpPr>
          <p:nvPr/>
        </p:nvSpPr>
        <p:spPr bwMode="auto">
          <a:xfrm>
            <a:off x="4191000" y="2133600"/>
            <a:ext cx="274638" cy="2746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9511" name="Line 65"/>
          <p:cNvSpPr>
            <a:spLocks noChangeShapeType="1"/>
          </p:cNvSpPr>
          <p:nvPr/>
        </p:nvSpPr>
        <p:spPr bwMode="auto">
          <a:xfrm flipV="1">
            <a:off x="2895600" y="23622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12" name="Line 82"/>
          <p:cNvSpPr>
            <a:spLocks noChangeShapeType="1"/>
          </p:cNvSpPr>
          <p:nvPr/>
        </p:nvSpPr>
        <p:spPr bwMode="auto">
          <a:xfrm>
            <a:off x="4191000" y="24384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13" name="AutoShape 83"/>
          <p:cNvSpPr>
            <a:spLocks/>
          </p:cNvSpPr>
          <p:nvPr/>
        </p:nvSpPr>
        <p:spPr bwMode="auto">
          <a:xfrm rot="-5356718">
            <a:off x="3822700" y="2501900"/>
            <a:ext cx="430213" cy="5027613"/>
          </a:xfrm>
          <a:prstGeom prst="leftBrace">
            <a:avLst>
              <a:gd name="adj1" fmla="val 16739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9514" name="Group 86"/>
          <p:cNvGrpSpPr>
            <a:grpSpLocks/>
          </p:cNvGrpSpPr>
          <p:nvPr/>
        </p:nvGrpSpPr>
        <p:grpSpPr bwMode="auto">
          <a:xfrm>
            <a:off x="2286000" y="2895600"/>
            <a:ext cx="1752600" cy="1771650"/>
            <a:chOff x="1392" y="1834"/>
            <a:chExt cx="1104" cy="1116"/>
          </a:xfrm>
        </p:grpSpPr>
        <p:grpSp>
          <p:nvGrpSpPr>
            <p:cNvPr id="149548" name="Group 67"/>
            <p:cNvGrpSpPr>
              <a:grpSpLocks/>
            </p:cNvGrpSpPr>
            <p:nvPr/>
          </p:nvGrpSpPr>
          <p:grpSpPr bwMode="auto">
            <a:xfrm>
              <a:off x="1998" y="2755"/>
              <a:ext cx="498" cy="166"/>
              <a:chOff x="624" y="3600"/>
              <a:chExt cx="509" cy="173"/>
            </a:xfrm>
          </p:grpSpPr>
          <p:sp>
            <p:nvSpPr>
              <p:cNvPr id="149560" name="Oval 68"/>
              <p:cNvSpPr>
                <a:spLocks noChangeAspect="1" noChangeArrowheads="1"/>
              </p:cNvSpPr>
              <p:nvPr/>
            </p:nvSpPr>
            <p:spPr bwMode="auto">
              <a:xfrm>
                <a:off x="960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49561" name="Oval 69"/>
              <p:cNvSpPr>
                <a:spLocks noChangeAspect="1" noChangeArrowheads="1"/>
              </p:cNvSpPr>
              <p:nvPr/>
            </p:nvSpPr>
            <p:spPr bwMode="auto">
              <a:xfrm>
                <a:off x="624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9549" name="Oval 70"/>
            <p:cNvSpPr>
              <a:spLocks noChangeAspect="1" noChangeArrowheads="1"/>
            </p:cNvSpPr>
            <p:nvPr/>
          </p:nvSpPr>
          <p:spPr bwMode="auto">
            <a:xfrm>
              <a:off x="1680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550" name="Oval 72"/>
            <p:cNvSpPr>
              <a:spLocks noChangeAspect="1" noChangeArrowheads="1"/>
            </p:cNvSpPr>
            <p:nvPr/>
          </p:nvSpPr>
          <p:spPr bwMode="auto">
            <a:xfrm>
              <a:off x="2045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551" name="Oval 73"/>
            <p:cNvSpPr>
              <a:spLocks noChangeAspect="1" noChangeArrowheads="1"/>
            </p:cNvSpPr>
            <p:nvPr/>
          </p:nvSpPr>
          <p:spPr bwMode="auto">
            <a:xfrm>
              <a:off x="1576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552" name="Oval 74"/>
            <p:cNvSpPr>
              <a:spLocks noChangeAspect="1" noChangeArrowheads="1"/>
            </p:cNvSpPr>
            <p:nvPr/>
          </p:nvSpPr>
          <p:spPr bwMode="auto">
            <a:xfrm>
              <a:off x="1857" y="183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553" name="Line 75"/>
            <p:cNvSpPr>
              <a:spLocks noChangeShapeType="1"/>
            </p:cNvSpPr>
            <p:nvPr/>
          </p:nvSpPr>
          <p:spPr bwMode="auto">
            <a:xfrm flipV="1">
              <a:off x="1482" y="2525"/>
              <a:ext cx="94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54" name="Line 76"/>
            <p:cNvSpPr>
              <a:spLocks noChangeShapeType="1"/>
            </p:cNvSpPr>
            <p:nvPr/>
          </p:nvSpPr>
          <p:spPr bwMode="auto">
            <a:xfrm flipH="1" flipV="1">
              <a:off x="1669" y="2525"/>
              <a:ext cx="94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55" name="Line 77"/>
            <p:cNvSpPr>
              <a:spLocks noChangeShapeType="1"/>
            </p:cNvSpPr>
            <p:nvPr/>
          </p:nvSpPr>
          <p:spPr bwMode="auto">
            <a:xfrm flipV="1">
              <a:off x="2092" y="2525"/>
              <a:ext cx="47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56" name="Line 78"/>
            <p:cNvSpPr>
              <a:spLocks noChangeShapeType="1"/>
            </p:cNvSpPr>
            <p:nvPr/>
          </p:nvSpPr>
          <p:spPr bwMode="auto">
            <a:xfrm flipH="1" flipV="1">
              <a:off x="2139" y="2479"/>
              <a:ext cx="282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57" name="Line 79"/>
            <p:cNvSpPr>
              <a:spLocks noChangeShapeType="1"/>
            </p:cNvSpPr>
            <p:nvPr/>
          </p:nvSpPr>
          <p:spPr bwMode="auto">
            <a:xfrm flipV="1">
              <a:off x="1669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58" name="Line 80"/>
            <p:cNvSpPr>
              <a:spLocks noChangeShapeType="1"/>
            </p:cNvSpPr>
            <p:nvPr/>
          </p:nvSpPr>
          <p:spPr bwMode="auto">
            <a:xfrm flipH="1" flipV="1">
              <a:off x="1951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59" name="Oval 85"/>
            <p:cNvSpPr>
              <a:spLocks noChangeAspect="1" noChangeArrowheads="1"/>
            </p:cNvSpPr>
            <p:nvPr/>
          </p:nvSpPr>
          <p:spPr bwMode="auto">
            <a:xfrm>
              <a:off x="1392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9515" name="Group 87"/>
          <p:cNvGrpSpPr>
            <a:grpSpLocks/>
          </p:cNvGrpSpPr>
          <p:nvPr/>
        </p:nvGrpSpPr>
        <p:grpSpPr bwMode="auto">
          <a:xfrm>
            <a:off x="4648200" y="2895600"/>
            <a:ext cx="1752600" cy="1771650"/>
            <a:chOff x="1392" y="1834"/>
            <a:chExt cx="1104" cy="1116"/>
          </a:xfrm>
        </p:grpSpPr>
        <p:grpSp>
          <p:nvGrpSpPr>
            <p:cNvPr id="149534" name="Group 88"/>
            <p:cNvGrpSpPr>
              <a:grpSpLocks/>
            </p:cNvGrpSpPr>
            <p:nvPr/>
          </p:nvGrpSpPr>
          <p:grpSpPr bwMode="auto">
            <a:xfrm>
              <a:off x="1998" y="2755"/>
              <a:ext cx="498" cy="166"/>
              <a:chOff x="624" y="3600"/>
              <a:chExt cx="509" cy="173"/>
            </a:xfrm>
          </p:grpSpPr>
          <p:sp>
            <p:nvSpPr>
              <p:cNvPr id="149546" name="Oval 89"/>
              <p:cNvSpPr>
                <a:spLocks noChangeAspect="1" noChangeArrowheads="1"/>
              </p:cNvSpPr>
              <p:nvPr/>
            </p:nvSpPr>
            <p:spPr bwMode="auto">
              <a:xfrm>
                <a:off x="960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49547" name="Oval 90"/>
              <p:cNvSpPr>
                <a:spLocks noChangeAspect="1" noChangeArrowheads="1"/>
              </p:cNvSpPr>
              <p:nvPr/>
            </p:nvSpPr>
            <p:spPr bwMode="auto">
              <a:xfrm>
                <a:off x="624" y="360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9535" name="Oval 91"/>
            <p:cNvSpPr>
              <a:spLocks noChangeAspect="1" noChangeArrowheads="1"/>
            </p:cNvSpPr>
            <p:nvPr/>
          </p:nvSpPr>
          <p:spPr bwMode="auto">
            <a:xfrm>
              <a:off x="1680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536" name="Oval 92"/>
            <p:cNvSpPr>
              <a:spLocks noChangeAspect="1" noChangeArrowheads="1"/>
            </p:cNvSpPr>
            <p:nvPr/>
          </p:nvSpPr>
          <p:spPr bwMode="auto">
            <a:xfrm>
              <a:off x="2045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537" name="Oval 93"/>
            <p:cNvSpPr>
              <a:spLocks noChangeAspect="1" noChangeArrowheads="1"/>
            </p:cNvSpPr>
            <p:nvPr/>
          </p:nvSpPr>
          <p:spPr bwMode="auto">
            <a:xfrm>
              <a:off x="1576" y="2341"/>
              <a:ext cx="169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538" name="Oval 94"/>
            <p:cNvSpPr>
              <a:spLocks noChangeAspect="1" noChangeArrowheads="1"/>
            </p:cNvSpPr>
            <p:nvPr/>
          </p:nvSpPr>
          <p:spPr bwMode="auto">
            <a:xfrm>
              <a:off x="1857" y="183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539" name="Line 95"/>
            <p:cNvSpPr>
              <a:spLocks noChangeShapeType="1"/>
            </p:cNvSpPr>
            <p:nvPr/>
          </p:nvSpPr>
          <p:spPr bwMode="auto">
            <a:xfrm flipV="1">
              <a:off x="1482" y="2525"/>
              <a:ext cx="94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40" name="Line 96"/>
            <p:cNvSpPr>
              <a:spLocks noChangeShapeType="1"/>
            </p:cNvSpPr>
            <p:nvPr/>
          </p:nvSpPr>
          <p:spPr bwMode="auto">
            <a:xfrm flipH="1" flipV="1">
              <a:off x="1669" y="2525"/>
              <a:ext cx="94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41" name="Line 97"/>
            <p:cNvSpPr>
              <a:spLocks noChangeShapeType="1"/>
            </p:cNvSpPr>
            <p:nvPr/>
          </p:nvSpPr>
          <p:spPr bwMode="auto">
            <a:xfrm flipV="1">
              <a:off x="2092" y="2525"/>
              <a:ext cx="47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42" name="Line 98"/>
            <p:cNvSpPr>
              <a:spLocks noChangeShapeType="1"/>
            </p:cNvSpPr>
            <p:nvPr/>
          </p:nvSpPr>
          <p:spPr bwMode="auto">
            <a:xfrm flipH="1" flipV="1">
              <a:off x="2139" y="2479"/>
              <a:ext cx="282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43" name="Line 99"/>
            <p:cNvSpPr>
              <a:spLocks noChangeShapeType="1"/>
            </p:cNvSpPr>
            <p:nvPr/>
          </p:nvSpPr>
          <p:spPr bwMode="auto">
            <a:xfrm flipV="1">
              <a:off x="1669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44" name="Line 100"/>
            <p:cNvSpPr>
              <a:spLocks noChangeShapeType="1"/>
            </p:cNvSpPr>
            <p:nvPr/>
          </p:nvSpPr>
          <p:spPr bwMode="auto">
            <a:xfrm flipH="1" flipV="1">
              <a:off x="1951" y="1972"/>
              <a:ext cx="188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45" name="Oval 101"/>
            <p:cNvSpPr>
              <a:spLocks noChangeAspect="1" noChangeArrowheads="1"/>
            </p:cNvSpPr>
            <p:nvPr/>
          </p:nvSpPr>
          <p:spPr bwMode="auto">
            <a:xfrm>
              <a:off x="1392" y="2784"/>
              <a:ext cx="170" cy="16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9516" name="Text Box 108"/>
          <p:cNvSpPr txBox="1">
            <a:spLocks noChangeArrowheads="1"/>
          </p:cNvSpPr>
          <p:nvPr/>
        </p:nvSpPr>
        <p:spPr bwMode="auto">
          <a:xfrm>
            <a:off x="762000" y="2438400"/>
            <a:ext cx="16605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Adds log n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factor</a:t>
            </a:r>
          </a:p>
        </p:txBody>
      </p:sp>
      <p:sp>
        <p:nvSpPr>
          <p:cNvPr id="149517" name="Text Box 109"/>
          <p:cNvSpPr txBox="1">
            <a:spLocks noChangeArrowheads="1"/>
          </p:cNvSpPr>
          <p:nvPr/>
        </p:nvSpPr>
        <p:spPr bwMode="auto">
          <a:xfrm>
            <a:off x="228600" y="4922838"/>
            <a:ext cx="77073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Note: Each read of a write is counted once,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when write is in left subtree  (when cell last written)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and read is in right subtree.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49518" name="Line 110"/>
          <p:cNvSpPr>
            <a:spLocks noChangeShapeType="1"/>
          </p:cNvSpPr>
          <p:nvPr/>
        </p:nvSpPr>
        <p:spPr bwMode="auto">
          <a:xfrm flipV="1">
            <a:off x="2438400" y="3962400"/>
            <a:ext cx="228600" cy="4572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19" name="Line 111"/>
          <p:cNvSpPr>
            <a:spLocks noChangeShapeType="1"/>
          </p:cNvSpPr>
          <p:nvPr/>
        </p:nvSpPr>
        <p:spPr bwMode="auto">
          <a:xfrm>
            <a:off x="2743200" y="3962400"/>
            <a:ext cx="7620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0" name="Line 112"/>
          <p:cNvSpPr>
            <a:spLocks noChangeShapeType="1"/>
          </p:cNvSpPr>
          <p:nvPr/>
        </p:nvSpPr>
        <p:spPr bwMode="auto">
          <a:xfrm>
            <a:off x="2743200" y="3962400"/>
            <a:ext cx="76200" cy="4572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1" name="Line 113"/>
          <p:cNvSpPr>
            <a:spLocks noChangeShapeType="1"/>
          </p:cNvSpPr>
          <p:nvPr/>
        </p:nvSpPr>
        <p:spPr bwMode="auto">
          <a:xfrm flipV="1">
            <a:off x="3429000" y="3962400"/>
            <a:ext cx="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2" name="Line 114"/>
          <p:cNvSpPr>
            <a:spLocks noChangeShapeType="1"/>
          </p:cNvSpPr>
          <p:nvPr/>
        </p:nvSpPr>
        <p:spPr bwMode="auto">
          <a:xfrm flipH="1">
            <a:off x="3352800" y="3962400"/>
            <a:ext cx="76200" cy="4572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3" name="Line 115"/>
          <p:cNvSpPr>
            <a:spLocks noChangeShapeType="1"/>
          </p:cNvSpPr>
          <p:nvPr/>
        </p:nvSpPr>
        <p:spPr bwMode="auto">
          <a:xfrm>
            <a:off x="3505200" y="3962400"/>
            <a:ext cx="304800" cy="4572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4" name="Line 116"/>
          <p:cNvSpPr>
            <a:spLocks noChangeShapeType="1"/>
          </p:cNvSpPr>
          <p:nvPr/>
        </p:nvSpPr>
        <p:spPr bwMode="auto">
          <a:xfrm flipH="1">
            <a:off x="2743200" y="3124200"/>
            <a:ext cx="304800" cy="6858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5" name="Line 117"/>
          <p:cNvSpPr>
            <a:spLocks noChangeShapeType="1"/>
          </p:cNvSpPr>
          <p:nvPr/>
        </p:nvSpPr>
        <p:spPr bwMode="auto">
          <a:xfrm>
            <a:off x="3124200" y="3124200"/>
            <a:ext cx="304800" cy="6096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6" name="Line 118"/>
          <p:cNvSpPr>
            <a:spLocks noChangeShapeType="1"/>
          </p:cNvSpPr>
          <p:nvPr/>
        </p:nvSpPr>
        <p:spPr bwMode="auto">
          <a:xfrm flipV="1">
            <a:off x="3124200" y="2286000"/>
            <a:ext cx="1143000" cy="6858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7" name="Line 119"/>
          <p:cNvSpPr>
            <a:spLocks noChangeShapeType="1"/>
          </p:cNvSpPr>
          <p:nvPr/>
        </p:nvSpPr>
        <p:spPr bwMode="auto">
          <a:xfrm>
            <a:off x="4419600" y="2286000"/>
            <a:ext cx="1066800" cy="6858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8" name="Line 120"/>
          <p:cNvSpPr>
            <a:spLocks noChangeShapeType="1"/>
          </p:cNvSpPr>
          <p:nvPr/>
        </p:nvSpPr>
        <p:spPr bwMode="auto">
          <a:xfrm flipH="1">
            <a:off x="5105400" y="3048000"/>
            <a:ext cx="381000" cy="6858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29" name="Line 121"/>
          <p:cNvSpPr>
            <a:spLocks noChangeShapeType="1"/>
          </p:cNvSpPr>
          <p:nvPr/>
        </p:nvSpPr>
        <p:spPr bwMode="auto">
          <a:xfrm>
            <a:off x="5562600" y="3048000"/>
            <a:ext cx="304800" cy="6858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30" name="Line 122"/>
          <p:cNvSpPr>
            <a:spLocks noChangeShapeType="1"/>
          </p:cNvSpPr>
          <p:nvPr/>
        </p:nvSpPr>
        <p:spPr bwMode="auto">
          <a:xfrm flipH="1">
            <a:off x="4800600" y="3886200"/>
            <a:ext cx="228600" cy="6096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31" name="Line 123"/>
          <p:cNvSpPr>
            <a:spLocks noChangeShapeType="1"/>
          </p:cNvSpPr>
          <p:nvPr/>
        </p:nvSpPr>
        <p:spPr bwMode="auto">
          <a:xfrm>
            <a:off x="5029200" y="3886200"/>
            <a:ext cx="152400" cy="5334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32" name="Line 124"/>
          <p:cNvSpPr>
            <a:spLocks noChangeShapeType="1"/>
          </p:cNvSpPr>
          <p:nvPr/>
        </p:nvSpPr>
        <p:spPr bwMode="auto">
          <a:xfrm flipH="1">
            <a:off x="5715000" y="3810000"/>
            <a:ext cx="152400" cy="6096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33" name="Line 125"/>
          <p:cNvSpPr>
            <a:spLocks noChangeShapeType="1"/>
          </p:cNvSpPr>
          <p:nvPr/>
        </p:nvSpPr>
        <p:spPr bwMode="auto">
          <a:xfrm>
            <a:off x="5867400" y="3810000"/>
            <a:ext cx="457200" cy="6858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  <a:solidFill>
            <a:srgbClr val="FF99CC">
              <a:alpha val="38000"/>
            </a:srgb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>
                <a:latin typeface="Comic Sans MS" charset="0"/>
                <a:ea typeface="+mj-ea"/>
              </a:rPr>
              <a:t>In conclusion : </a:t>
            </a:r>
            <a:br>
              <a:rPr lang="en-US" sz="3600">
                <a:latin typeface="Comic Sans MS" charset="0"/>
                <a:ea typeface="+mj-ea"/>
              </a:rPr>
            </a:br>
            <a:r>
              <a:rPr lang="en-US" sz="3600">
                <a:latin typeface="Comic Sans MS" charset="0"/>
                <a:ea typeface="+mj-ea"/>
              </a:rPr>
              <a:t>Many problems, many directions</a:t>
            </a:r>
            <a:endParaRPr lang="en-US">
              <a:latin typeface="Comic Sans MS" charset="0"/>
              <a:ea typeface="+mj-ea"/>
            </a:endParaRPr>
          </a:p>
        </p:txBody>
      </p:sp>
      <p:sp>
        <p:nvSpPr>
          <p:cNvPr id="151555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9788" y="223838"/>
            <a:ext cx="13319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FD56E4-ACDA-4E7C-AEEE-A4C8A19D31A3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0" y="2286000"/>
            <a:ext cx="8763000" cy="1249363"/>
          </a:xfrm>
          <a:prstGeom prst="rect">
            <a:avLst/>
          </a:prstGeom>
          <a:solidFill>
            <a:srgbClr val="FF99CC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>
                <a:solidFill>
                  <a:schemeClr val="accent2"/>
                </a:solidFill>
                <a:latin typeface="Comic Sans MS" panose="030F0702030302020204" pitchFamily="66" charset="0"/>
              </a:rPr>
              <a:t>Other dynamic graph properties: 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Recognizing chordal, planar, proper interval, distance hereditary,  geometric problems, etc. 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762000" y="4953000"/>
            <a:ext cx="6375400" cy="1249363"/>
          </a:xfrm>
          <a:prstGeom prst="rect">
            <a:avLst/>
          </a:prstGeom>
          <a:solidFill>
            <a:schemeClr val="accent2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>
                <a:solidFill>
                  <a:schemeClr val="accent2"/>
                </a:solidFill>
                <a:latin typeface="Comic Sans MS" panose="030F0702030302020204" pitchFamily="66" charset="0"/>
              </a:rPr>
              <a:t>Related problems: Edge replacement,</a:t>
            </a:r>
            <a:endParaRPr lang="en-US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Planning for an emergency, off-line, kinetic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data structures (</a:t>
            </a:r>
            <a:r>
              <a:rPr lang="en-US" sz="1400">
                <a:solidFill>
                  <a:schemeClr val="accent2"/>
                </a:solidFill>
                <a:latin typeface="Comic Sans MS" panose="030F0702030302020204" pitchFamily="66" charset="0"/>
              </a:rPr>
              <a:t>Guibas</a:t>
            </a:r>
            <a:r>
              <a:rPr lang="en-US" sz="1600">
                <a:solidFill>
                  <a:schemeClr val="accent2"/>
                </a:solidFill>
                <a:latin typeface="Comic Sans MS" panose="030F0702030302020204" pitchFamily="66" charset="0"/>
              </a:rPr>
              <a:t>).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151558" name="Text Box 7"/>
          <p:cNvSpPr txBox="1">
            <a:spLocks noChangeArrowheads="1"/>
          </p:cNvSpPr>
          <p:nvPr/>
        </p:nvSpPr>
        <p:spPr bwMode="auto">
          <a:xfrm>
            <a:off x="762000" y="3703638"/>
            <a:ext cx="8377238" cy="1187450"/>
          </a:xfrm>
          <a:prstGeom prst="rect">
            <a:avLst/>
          </a:prstGeom>
          <a:solidFill>
            <a:srgbClr val="008000">
              <a:alpha val="1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Distributed dyn algs for spanners.; (</a:t>
            </a:r>
            <a:r>
              <a:rPr lang="en-US" sz="2000">
                <a:solidFill>
                  <a:schemeClr val="accent2"/>
                </a:solidFill>
                <a:latin typeface="Comic Sans MS" panose="030F0702030302020204" pitchFamily="66" charset="0"/>
              </a:rPr>
              <a:t>M. Elkin, PODC 2007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Parallel complexity classes for dynamic problems </a:t>
            </a:r>
            <a:r>
              <a:rPr lang="en-US" sz="1600">
                <a:solidFill>
                  <a:schemeClr val="accent2"/>
                </a:solidFill>
                <a:latin typeface="Comic Sans MS" panose="030F0702030302020204" pitchFamily="66" charset="0"/>
              </a:rPr>
              <a:t>(Immerman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Routing with distributed selfish agents (</a:t>
            </a:r>
            <a:r>
              <a:rPr lang="en-US" sz="2000">
                <a:solidFill>
                  <a:schemeClr val="accent2"/>
                </a:solidFill>
                <a:latin typeface="Comic Sans MS" panose="030F0702030302020204" pitchFamily="66" charset="0"/>
              </a:rPr>
              <a:t>j.feigenbaum</a:t>
            </a: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51559" name="Text Box 8"/>
          <p:cNvSpPr txBox="1">
            <a:spLocks noChangeArrowheads="1"/>
          </p:cNvSpPr>
          <p:nvPr/>
        </p:nvSpPr>
        <p:spPr bwMode="auto">
          <a:xfrm>
            <a:off x="304800" y="1371600"/>
            <a:ext cx="5110163" cy="579438"/>
          </a:xfrm>
          <a:prstGeom prst="rect">
            <a:avLst/>
          </a:prstGeom>
          <a:solidFill>
            <a:srgbClr val="FF99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>
                <a:solidFill>
                  <a:schemeClr val="accent2"/>
                </a:solidFill>
                <a:latin typeface="Comic Sans MS" panose="030F0702030302020204" pitchFamily="66" charset="0"/>
              </a:rPr>
              <a:t> important open problems </a:t>
            </a:r>
          </a:p>
        </p:txBody>
      </p:sp>
      <p:sp>
        <p:nvSpPr>
          <p:cNvPr id="151560" name="Text Box 9"/>
          <p:cNvSpPr txBox="1">
            <a:spLocks noChangeArrowheads="1"/>
          </p:cNvSpPr>
          <p:nvPr/>
        </p:nvSpPr>
        <p:spPr bwMode="auto">
          <a:xfrm>
            <a:off x="3124200" y="6400800"/>
            <a:ext cx="5527675" cy="457200"/>
          </a:xfrm>
          <a:prstGeom prst="rect">
            <a:avLst/>
          </a:prstGeom>
          <a:solidFill>
            <a:srgbClr val="FFCC00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accent2"/>
                </a:solidFill>
                <a:latin typeface="Comic Sans MS" panose="030F0702030302020204" pitchFamily="66" charset="0"/>
              </a:rPr>
              <a:t>Applications to static problems (</a:t>
            </a:r>
            <a:r>
              <a:rPr lang="en-US" sz="1600">
                <a:solidFill>
                  <a:schemeClr val="accent2"/>
                </a:solidFill>
                <a:latin typeface="Comic Sans MS" panose="030F0702030302020204" pitchFamily="66" charset="0"/>
              </a:rPr>
              <a:t>Karger)</a:t>
            </a:r>
            <a:endParaRPr lang="en-US" sz="32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20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0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DB13014-AED3-4550-8838-A039A6ED7CE4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51556" name="Rectangle 4"/>
          <p:cNvSpPr>
            <a:spLocks noGrp="1" noChangeArrowheads="1"/>
          </p:cNvSpPr>
          <p:nvPr/>
        </p:nvSpPr>
        <p:spPr bwMode="auto">
          <a:xfrm>
            <a:off x="1295400" y="1978025"/>
            <a:ext cx="6629400" cy="2057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anchor="b" anchorCtr="1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ACM Symposium on the Theory of Computing</a:t>
            </a:r>
          </a:p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(STOC) 2008</a:t>
            </a:r>
            <a:br>
              <a:rPr lang="en-US"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40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7" name="Rectangle 5"/>
          <p:cNvSpPr>
            <a:spLocks noGrp="1" noChangeArrowheads="1"/>
          </p:cNvSpPr>
          <p:nvPr/>
        </p:nvSpPr>
        <p:spPr bwMode="auto">
          <a:xfrm>
            <a:off x="1371600" y="4035425"/>
            <a:ext cx="6400800" cy="1752600"/>
          </a:xfrm>
          <a:prstGeom prst="rect">
            <a:avLst/>
          </a:prstGeom>
          <a:noFill/>
          <a:ln>
            <a:noFill/>
          </a:ln>
          <a:effectLst>
            <a:outerShdw blurRad="68580"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3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May 17-20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838200" y="911225"/>
            <a:ext cx="7543800" cy="609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/>
          <a:lstStyle/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Victoria, British Columbia</a:t>
            </a:r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07" name="Rectangle 7"/>
          <p:cNvSpPr>
            <a:spLocks noChangeArrowheads="1"/>
          </p:cNvSpPr>
          <p:nvPr/>
        </p:nvSpPr>
        <p:spPr bwMode="auto">
          <a:xfrm>
            <a:off x="4745038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ldTgt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 autoUpdateAnimBg="0" advAuto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</a:rPr>
              <a:t>Thank you</a:t>
            </a:r>
            <a:br>
              <a:rPr lang="en-US">
                <a:ea typeface="+mj-ea"/>
              </a:rPr>
            </a:br>
            <a:r>
              <a:rPr lang="en-US">
                <a:ea typeface="+mj-ea"/>
              </a:rPr>
              <a:t>Any questions?</a:t>
            </a:r>
          </a:p>
        </p:txBody>
      </p:sp>
      <p:sp>
        <p:nvSpPr>
          <p:cNvPr id="15565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20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55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830264-9C00-4AE7-AFC7-8A7C90F96A09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145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97DB1A-8007-4A32-BA30-A92F5BA0448C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146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5943600" y="990600"/>
            <a:ext cx="2057400" cy="4572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11" name="Text Box 31"/>
          <p:cNvSpPr txBox="1">
            <a:spLocks noChangeArrowheads="1"/>
          </p:cNvSpPr>
          <p:nvPr/>
        </p:nvSpPr>
        <p:spPr bwMode="auto">
          <a:xfrm>
            <a:off x="100013" y="838200"/>
            <a:ext cx="9043987" cy="822325"/>
          </a:xfrm>
          <a:prstGeom prst="rect">
            <a:avLst/>
          </a:prstGeom>
          <a:solidFill>
            <a:schemeClr val="bg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Else the cut is SPARSE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Check ALL the edges incident to the smallest component;</a:t>
            </a:r>
          </a:p>
        </p:txBody>
      </p:sp>
      <p:grpSp>
        <p:nvGrpSpPr>
          <p:cNvPr id="157702" name="Group 33"/>
          <p:cNvGrpSpPr>
            <a:grpSpLocks/>
          </p:cNvGrpSpPr>
          <p:nvPr/>
        </p:nvGrpSpPr>
        <p:grpSpPr bwMode="auto">
          <a:xfrm>
            <a:off x="1066800" y="2116138"/>
            <a:ext cx="7688263" cy="4233862"/>
            <a:chOff x="672" y="1333"/>
            <a:chExt cx="4843" cy="2667"/>
          </a:xfrm>
        </p:grpSpPr>
        <p:sp>
          <p:nvSpPr>
            <p:cNvPr id="157704" name="Oval 6"/>
            <p:cNvSpPr>
              <a:spLocks noChangeAspect="1" noChangeArrowheads="1"/>
            </p:cNvSpPr>
            <p:nvPr/>
          </p:nvSpPr>
          <p:spPr bwMode="auto">
            <a:xfrm>
              <a:off x="720" y="2496"/>
              <a:ext cx="345" cy="3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705" name="Oval 7"/>
            <p:cNvSpPr>
              <a:spLocks noChangeAspect="1" noChangeArrowheads="1"/>
            </p:cNvSpPr>
            <p:nvPr/>
          </p:nvSpPr>
          <p:spPr bwMode="auto">
            <a:xfrm>
              <a:off x="1488" y="3456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06" name="Oval 8"/>
            <p:cNvSpPr>
              <a:spLocks noChangeAspect="1" noChangeArrowheads="1"/>
            </p:cNvSpPr>
            <p:nvPr/>
          </p:nvSpPr>
          <p:spPr bwMode="auto">
            <a:xfrm>
              <a:off x="1920" y="2448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07" name="Oval 9"/>
            <p:cNvSpPr>
              <a:spLocks noChangeAspect="1" noChangeArrowheads="1"/>
            </p:cNvSpPr>
            <p:nvPr/>
          </p:nvSpPr>
          <p:spPr bwMode="auto">
            <a:xfrm>
              <a:off x="2832" y="3408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08" name="Oval 10"/>
            <p:cNvSpPr>
              <a:spLocks noChangeAspect="1" noChangeArrowheads="1"/>
            </p:cNvSpPr>
            <p:nvPr/>
          </p:nvSpPr>
          <p:spPr bwMode="auto">
            <a:xfrm>
              <a:off x="2544" y="168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09" name="Oval 11"/>
            <p:cNvSpPr>
              <a:spLocks noChangeAspect="1" noChangeArrowheads="1"/>
            </p:cNvSpPr>
            <p:nvPr/>
          </p:nvSpPr>
          <p:spPr bwMode="auto">
            <a:xfrm>
              <a:off x="4656" y="192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10" name="Oval 12"/>
            <p:cNvSpPr>
              <a:spLocks noChangeAspect="1" noChangeArrowheads="1"/>
            </p:cNvSpPr>
            <p:nvPr/>
          </p:nvSpPr>
          <p:spPr bwMode="auto">
            <a:xfrm>
              <a:off x="4752" y="312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11" name="Line 13"/>
            <p:cNvSpPr>
              <a:spLocks noChangeShapeType="1"/>
            </p:cNvSpPr>
            <p:nvPr/>
          </p:nvSpPr>
          <p:spPr bwMode="auto">
            <a:xfrm>
              <a:off x="2688" y="2160"/>
              <a:ext cx="28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2" name="Line 14"/>
            <p:cNvSpPr>
              <a:spLocks noChangeShapeType="1"/>
            </p:cNvSpPr>
            <p:nvPr/>
          </p:nvSpPr>
          <p:spPr bwMode="auto">
            <a:xfrm>
              <a:off x="1008" y="2832"/>
              <a:ext cx="52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3" name="Oval 15"/>
            <p:cNvSpPr>
              <a:spLocks noChangeAspect="1" noChangeArrowheads="1"/>
            </p:cNvSpPr>
            <p:nvPr/>
          </p:nvSpPr>
          <p:spPr bwMode="auto">
            <a:xfrm>
              <a:off x="672" y="168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14" name="Oval 16"/>
            <p:cNvSpPr>
              <a:spLocks noChangeAspect="1" noChangeArrowheads="1"/>
            </p:cNvSpPr>
            <p:nvPr/>
          </p:nvSpPr>
          <p:spPr bwMode="auto">
            <a:xfrm>
              <a:off x="1392" y="1632"/>
              <a:ext cx="503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15" name="Text Box 17"/>
            <p:cNvSpPr txBox="1">
              <a:spLocks noChangeArrowheads="1"/>
            </p:cNvSpPr>
            <p:nvPr/>
          </p:nvSpPr>
          <p:spPr bwMode="auto">
            <a:xfrm>
              <a:off x="806" y="1662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716" name="Text Box 18"/>
            <p:cNvSpPr txBox="1">
              <a:spLocks noChangeArrowheads="1"/>
            </p:cNvSpPr>
            <p:nvPr/>
          </p:nvSpPr>
          <p:spPr bwMode="auto">
            <a:xfrm>
              <a:off x="2928" y="350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717" name="Line 19"/>
            <p:cNvSpPr>
              <a:spLocks noChangeShapeType="1"/>
            </p:cNvSpPr>
            <p:nvPr/>
          </p:nvSpPr>
          <p:spPr bwMode="auto">
            <a:xfrm>
              <a:off x="1824" y="2016"/>
              <a:ext cx="24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8" name="Line 20"/>
            <p:cNvSpPr>
              <a:spLocks noChangeShapeType="1"/>
            </p:cNvSpPr>
            <p:nvPr/>
          </p:nvSpPr>
          <p:spPr bwMode="auto">
            <a:xfrm>
              <a:off x="2928" y="2064"/>
              <a:ext cx="1824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9" name="Line 21"/>
            <p:cNvSpPr>
              <a:spLocks noChangeShapeType="1"/>
            </p:cNvSpPr>
            <p:nvPr/>
          </p:nvSpPr>
          <p:spPr bwMode="auto">
            <a:xfrm>
              <a:off x="1920" y="1824"/>
              <a:ext cx="530" cy="46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0" name="Line 22"/>
            <p:cNvSpPr>
              <a:spLocks noChangeShapeType="1"/>
            </p:cNvSpPr>
            <p:nvPr/>
          </p:nvSpPr>
          <p:spPr bwMode="auto">
            <a:xfrm flipV="1">
              <a:off x="1152" y="1824"/>
              <a:ext cx="240" cy="4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1" name="Line 23"/>
            <p:cNvSpPr>
              <a:spLocks noChangeShapeType="1"/>
            </p:cNvSpPr>
            <p:nvPr/>
          </p:nvSpPr>
          <p:spPr bwMode="auto">
            <a:xfrm>
              <a:off x="2976" y="1920"/>
              <a:ext cx="1680" cy="14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2" name="Line 24"/>
            <p:cNvSpPr>
              <a:spLocks noChangeShapeType="1"/>
            </p:cNvSpPr>
            <p:nvPr/>
          </p:nvSpPr>
          <p:spPr bwMode="auto">
            <a:xfrm flipV="1">
              <a:off x="2400" y="2160"/>
              <a:ext cx="2304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3" name="Line 25"/>
            <p:cNvSpPr>
              <a:spLocks noChangeShapeType="1"/>
            </p:cNvSpPr>
            <p:nvPr/>
          </p:nvSpPr>
          <p:spPr bwMode="auto">
            <a:xfrm flipV="1">
              <a:off x="3312" y="2352"/>
              <a:ext cx="1440" cy="110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4" name="Line 26"/>
            <p:cNvSpPr>
              <a:spLocks noChangeShapeType="1"/>
            </p:cNvSpPr>
            <p:nvPr/>
          </p:nvSpPr>
          <p:spPr bwMode="auto">
            <a:xfrm>
              <a:off x="4944" y="2400"/>
              <a:ext cx="48" cy="72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5" name="Line 27"/>
            <p:cNvSpPr>
              <a:spLocks noChangeShapeType="1"/>
            </p:cNvSpPr>
            <p:nvPr/>
          </p:nvSpPr>
          <p:spPr bwMode="auto">
            <a:xfrm flipV="1">
              <a:off x="1056" y="2640"/>
              <a:ext cx="864" cy="4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6" name="Line 28"/>
            <p:cNvSpPr>
              <a:spLocks noChangeShapeType="1"/>
            </p:cNvSpPr>
            <p:nvPr/>
          </p:nvSpPr>
          <p:spPr bwMode="auto">
            <a:xfrm flipH="1">
              <a:off x="1872" y="2880"/>
              <a:ext cx="192" cy="62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7" name="Line 29"/>
            <p:cNvSpPr>
              <a:spLocks noChangeShapeType="1"/>
            </p:cNvSpPr>
            <p:nvPr/>
          </p:nvSpPr>
          <p:spPr bwMode="auto">
            <a:xfrm flipH="1">
              <a:off x="2016" y="3696"/>
              <a:ext cx="864" cy="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8" name="Freeform 32"/>
            <p:cNvSpPr>
              <a:spLocks/>
            </p:cNvSpPr>
            <p:nvPr/>
          </p:nvSpPr>
          <p:spPr bwMode="auto">
            <a:xfrm>
              <a:off x="2314" y="1333"/>
              <a:ext cx="3201" cy="2667"/>
            </a:xfrm>
            <a:custGeom>
              <a:avLst/>
              <a:gdLst>
                <a:gd name="T0" fmla="*/ 37 w 3201"/>
                <a:gd name="T1" fmla="*/ 267 h 2667"/>
                <a:gd name="T2" fmla="*/ 146 w 3201"/>
                <a:gd name="T3" fmla="*/ 1249 h 2667"/>
                <a:gd name="T4" fmla="*/ 207 w 3201"/>
                <a:gd name="T5" fmla="*/ 1564 h 2667"/>
                <a:gd name="T6" fmla="*/ 243 w 3201"/>
                <a:gd name="T7" fmla="*/ 1782 h 2667"/>
                <a:gd name="T8" fmla="*/ 268 w 3201"/>
                <a:gd name="T9" fmla="*/ 1879 h 2667"/>
                <a:gd name="T10" fmla="*/ 280 w 3201"/>
                <a:gd name="T11" fmla="*/ 2001 h 2667"/>
                <a:gd name="T12" fmla="*/ 292 w 3201"/>
                <a:gd name="T13" fmla="*/ 2037 h 2667"/>
                <a:gd name="T14" fmla="*/ 352 w 3201"/>
                <a:gd name="T15" fmla="*/ 2316 h 2667"/>
                <a:gd name="T16" fmla="*/ 365 w 3201"/>
                <a:gd name="T17" fmla="*/ 2364 h 2667"/>
                <a:gd name="T18" fmla="*/ 389 w 3201"/>
                <a:gd name="T19" fmla="*/ 2413 h 2667"/>
                <a:gd name="T20" fmla="*/ 425 w 3201"/>
                <a:gd name="T21" fmla="*/ 2546 h 2667"/>
                <a:gd name="T22" fmla="*/ 595 w 3201"/>
                <a:gd name="T23" fmla="*/ 2667 h 2667"/>
                <a:gd name="T24" fmla="*/ 2073 w 3201"/>
                <a:gd name="T25" fmla="*/ 2619 h 2667"/>
                <a:gd name="T26" fmla="*/ 2389 w 3201"/>
                <a:gd name="T27" fmla="*/ 2595 h 2667"/>
                <a:gd name="T28" fmla="*/ 3091 w 3201"/>
                <a:gd name="T29" fmla="*/ 2522 h 2667"/>
                <a:gd name="T30" fmla="*/ 3201 w 3201"/>
                <a:gd name="T31" fmla="*/ 2449 h 2667"/>
                <a:gd name="T32" fmla="*/ 3152 w 3201"/>
                <a:gd name="T33" fmla="*/ 2110 h 2667"/>
                <a:gd name="T34" fmla="*/ 3055 w 3201"/>
                <a:gd name="T35" fmla="*/ 1043 h 2667"/>
                <a:gd name="T36" fmla="*/ 3043 w 3201"/>
                <a:gd name="T37" fmla="*/ 558 h 2667"/>
                <a:gd name="T38" fmla="*/ 2995 w 3201"/>
                <a:gd name="T39" fmla="*/ 522 h 2667"/>
                <a:gd name="T40" fmla="*/ 2825 w 3201"/>
                <a:gd name="T41" fmla="*/ 449 h 2667"/>
                <a:gd name="T42" fmla="*/ 2425 w 3201"/>
                <a:gd name="T43" fmla="*/ 303 h 2667"/>
                <a:gd name="T44" fmla="*/ 1916 w 3201"/>
                <a:gd name="T45" fmla="*/ 255 h 2667"/>
                <a:gd name="T46" fmla="*/ 1419 w 3201"/>
                <a:gd name="T47" fmla="*/ 158 h 2667"/>
                <a:gd name="T48" fmla="*/ 752 w 3201"/>
                <a:gd name="T49" fmla="*/ 0 h 2667"/>
                <a:gd name="T50" fmla="*/ 207 w 3201"/>
                <a:gd name="T51" fmla="*/ 49 h 2667"/>
                <a:gd name="T52" fmla="*/ 171 w 3201"/>
                <a:gd name="T53" fmla="*/ 61 h 2667"/>
                <a:gd name="T54" fmla="*/ 134 w 3201"/>
                <a:gd name="T55" fmla="*/ 158 h 2667"/>
                <a:gd name="T56" fmla="*/ 98 w 3201"/>
                <a:gd name="T57" fmla="*/ 170 h 2667"/>
                <a:gd name="T58" fmla="*/ 74 w 3201"/>
                <a:gd name="T59" fmla="*/ 207 h 2667"/>
                <a:gd name="T60" fmla="*/ 49 w 3201"/>
                <a:gd name="T61" fmla="*/ 279 h 2667"/>
                <a:gd name="T62" fmla="*/ 37 w 3201"/>
                <a:gd name="T63" fmla="*/ 267 h 26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01" h="2667">
                  <a:moveTo>
                    <a:pt x="37" y="267"/>
                  </a:moveTo>
                  <a:cubicBezTo>
                    <a:pt x="45" y="588"/>
                    <a:pt x="43" y="938"/>
                    <a:pt x="146" y="1249"/>
                  </a:cubicBezTo>
                  <a:cubicBezTo>
                    <a:pt x="159" y="1356"/>
                    <a:pt x="185" y="1458"/>
                    <a:pt x="207" y="1564"/>
                  </a:cubicBezTo>
                  <a:cubicBezTo>
                    <a:pt x="214" y="1653"/>
                    <a:pt x="221" y="1703"/>
                    <a:pt x="243" y="1782"/>
                  </a:cubicBezTo>
                  <a:cubicBezTo>
                    <a:pt x="251" y="1814"/>
                    <a:pt x="268" y="1879"/>
                    <a:pt x="268" y="1879"/>
                  </a:cubicBezTo>
                  <a:cubicBezTo>
                    <a:pt x="272" y="1919"/>
                    <a:pt x="273" y="1960"/>
                    <a:pt x="280" y="2001"/>
                  </a:cubicBezTo>
                  <a:cubicBezTo>
                    <a:pt x="281" y="2013"/>
                    <a:pt x="289" y="2024"/>
                    <a:pt x="292" y="2037"/>
                  </a:cubicBezTo>
                  <a:cubicBezTo>
                    <a:pt x="307" y="2130"/>
                    <a:pt x="299" y="2234"/>
                    <a:pt x="352" y="2316"/>
                  </a:cubicBezTo>
                  <a:cubicBezTo>
                    <a:pt x="356" y="2332"/>
                    <a:pt x="359" y="2348"/>
                    <a:pt x="365" y="2364"/>
                  </a:cubicBezTo>
                  <a:cubicBezTo>
                    <a:pt x="371" y="2380"/>
                    <a:pt x="383" y="2395"/>
                    <a:pt x="389" y="2413"/>
                  </a:cubicBezTo>
                  <a:cubicBezTo>
                    <a:pt x="403" y="2456"/>
                    <a:pt x="399" y="2507"/>
                    <a:pt x="425" y="2546"/>
                  </a:cubicBezTo>
                  <a:cubicBezTo>
                    <a:pt x="460" y="2599"/>
                    <a:pt x="540" y="2640"/>
                    <a:pt x="595" y="2667"/>
                  </a:cubicBezTo>
                  <a:cubicBezTo>
                    <a:pt x="1094" y="2660"/>
                    <a:pt x="1577" y="2643"/>
                    <a:pt x="2073" y="2619"/>
                  </a:cubicBezTo>
                  <a:cubicBezTo>
                    <a:pt x="2203" y="2576"/>
                    <a:pt x="2064" y="2618"/>
                    <a:pt x="2389" y="2595"/>
                  </a:cubicBezTo>
                  <a:cubicBezTo>
                    <a:pt x="2623" y="2578"/>
                    <a:pt x="2857" y="2547"/>
                    <a:pt x="3091" y="2522"/>
                  </a:cubicBezTo>
                  <a:cubicBezTo>
                    <a:pt x="3199" y="2480"/>
                    <a:pt x="3176" y="2517"/>
                    <a:pt x="3201" y="2449"/>
                  </a:cubicBezTo>
                  <a:cubicBezTo>
                    <a:pt x="3180" y="2336"/>
                    <a:pt x="3169" y="2222"/>
                    <a:pt x="3152" y="2110"/>
                  </a:cubicBezTo>
                  <a:cubicBezTo>
                    <a:pt x="3129" y="1753"/>
                    <a:pt x="3113" y="1395"/>
                    <a:pt x="3055" y="1043"/>
                  </a:cubicBezTo>
                  <a:cubicBezTo>
                    <a:pt x="3051" y="881"/>
                    <a:pt x="3061" y="718"/>
                    <a:pt x="3043" y="558"/>
                  </a:cubicBezTo>
                  <a:cubicBezTo>
                    <a:pt x="3040" y="538"/>
                    <a:pt x="3012" y="532"/>
                    <a:pt x="2995" y="522"/>
                  </a:cubicBezTo>
                  <a:cubicBezTo>
                    <a:pt x="2941" y="489"/>
                    <a:pt x="2883" y="468"/>
                    <a:pt x="2825" y="449"/>
                  </a:cubicBezTo>
                  <a:cubicBezTo>
                    <a:pt x="2705" y="332"/>
                    <a:pt x="2583" y="325"/>
                    <a:pt x="2425" y="303"/>
                  </a:cubicBezTo>
                  <a:cubicBezTo>
                    <a:pt x="2031" y="246"/>
                    <a:pt x="2416" y="274"/>
                    <a:pt x="1916" y="255"/>
                  </a:cubicBezTo>
                  <a:cubicBezTo>
                    <a:pt x="1740" y="216"/>
                    <a:pt x="1593" y="171"/>
                    <a:pt x="1419" y="158"/>
                  </a:cubicBezTo>
                  <a:cubicBezTo>
                    <a:pt x="1198" y="98"/>
                    <a:pt x="966" y="81"/>
                    <a:pt x="752" y="0"/>
                  </a:cubicBezTo>
                  <a:cubicBezTo>
                    <a:pt x="559" y="8"/>
                    <a:pt x="393" y="32"/>
                    <a:pt x="207" y="49"/>
                  </a:cubicBezTo>
                  <a:cubicBezTo>
                    <a:pt x="195" y="53"/>
                    <a:pt x="178" y="50"/>
                    <a:pt x="171" y="61"/>
                  </a:cubicBezTo>
                  <a:cubicBezTo>
                    <a:pt x="132" y="118"/>
                    <a:pt x="185" y="117"/>
                    <a:pt x="134" y="158"/>
                  </a:cubicBezTo>
                  <a:cubicBezTo>
                    <a:pt x="124" y="165"/>
                    <a:pt x="110" y="166"/>
                    <a:pt x="98" y="170"/>
                  </a:cubicBezTo>
                  <a:cubicBezTo>
                    <a:pt x="90" y="182"/>
                    <a:pt x="80" y="193"/>
                    <a:pt x="74" y="207"/>
                  </a:cubicBezTo>
                  <a:cubicBezTo>
                    <a:pt x="63" y="230"/>
                    <a:pt x="49" y="279"/>
                    <a:pt x="49" y="279"/>
                  </a:cubicBezTo>
                  <a:cubicBezTo>
                    <a:pt x="5" y="264"/>
                    <a:pt x="0" y="267"/>
                    <a:pt x="37" y="267"/>
                  </a:cubicBezTo>
                  <a:close/>
                </a:path>
              </a:pathLst>
            </a:custGeom>
            <a:solidFill>
              <a:srgbClr val="99CC00">
                <a:alpha val="38039"/>
              </a:srgbClr>
            </a:solidFill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7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68474"/>
            <a:ext cx="7024687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IDEA 2B: from Even</a:t>
            </a:r>
            <a:r>
              <a:rPr lang="en-US" altLang="en-US" sz="3600" smtClean="0"/>
              <a:t>’</a:t>
            </a:r>
            <a:r>
              <a:rPr lang="en-US" sz="3600" smtClean="0"/>
              <a:t>s deletions only (1981)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2324100"/>
            <a:ext cx="7561262" cy="4057650"/>
          </a:xfrm>
        </p:spPr>
        <p:txBody>
          <a:bodyPr rtlCol="0">
            <a:normAutofit fontScale="92500" lnSpcReduction="20000"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500" dirty="0" smtClean="0">
                <a:solidFill>
                  <a:schemeClr val="accent1"/>
                </a:solidFill>
                <a:ea typeface="+mn-ea"/>
              </a:rPr>
              <a:t>To see if deletion disconnects tree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>
              <a:solidFill>
                <a:schemeClr val="accent1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 smtClean="0">
              <a:solidFill>
                <a:schemeClr val="accent1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search</a:t>
            </a:r>
            <a:r>
              <a:rPr lang="en-US" dirty="0" smtClean="0">
                <a:ea typeface="+mn-ea"/>
              </a:rPr>
              <a:t>                                                     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search</a:t>
            </a:r>
            <a:endParaRPr lang="en-US" dirty="0">
              <a:solidFill>
                <a:srgbClr val="FF0000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 smtClean="0"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 smtClean="0"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 smtClean="0"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+mn-ea"/>
              </a:rPr>
              <a:t>Search in parallel  until one is found to be isolated.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+mn-ea"/>
              </a:rPr>
              <a:t>Cost = cost of searching smaller component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+mn-ea"/>
              </a:rPr>
              <a:t>  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+mn-ea"/>
              </a:rPr>
              <a:t>. </a:t>
            </a:r>
            <a:endParaRPr lang="en-US" dirty="0"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83768" y="364502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88024" y="3356992"/>
            <a:ext cx="1440160" cy="13681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76600" y="4005263"/>
            <a:ext cx="1509713" cy="71437"/>
          </a:xfrm>
          <a:prstGeom prst="line">
            <a:avLst/>
          </a:prstGeom>
          <a:ln w="476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472120" y="548680"/>
            <a:ext cx="8352159" cy="1384995"/>
          </a:xfrm>
          <a:prstGeom prst="rect">
            <a:avLst/>
          </a:prstGeom>
          <a:solidFill>
            <a:schemeClr val="accent1">
              <a:lumMod val="20000"/>
              <a:lumOff val="80000"/>
              <a:alpha val="43137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Every approach maintains a spanning forest. </a:t>
            </a:r>
          </a:p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Then KEY Challenge: Find replacement edge when tree edge is deleted.</a:t>
            </a:r>
          </a:p>
        </p:txBody>
      </p:sp>
      <p:sp>
        <p:nvSpPr>
          <p:cNvPr id="36868" name="Oval 75"/>
          <p:cNvSpPr>
            <a:spLocks noChangeAspect="1" noChangeArrowheads="1"/>
          </p:cNvSpPr>
          <p:nvPr/>
        </p:nvSpPr>
        <p:spPr bwMode="auto">
          <a:xfrm>
            <a:off x="1143000" y="39624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9" name="Oval 76"/>
          <p:cNvSpPr>
            <a:spLocks noChangeAspect="1" noChangeArrowheads="1"/>
          </p:cNvSpPr>
          <p:nvPr/>
        </p:nvSpPr>
        <p:spPr bwMode="auto">
          <a:xfrm>
            <a:off x="2362200" y="5486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Oval 77"/>
          <p:cNvSpPr>
            <a:spLocks noChangeAspect="1" noChangeArrowheads="1"/>
          </p:cNvSpPr>
          <p:nvPr/>
        </p:nvSpPr>
        <p:spPr bwMode="auto">
          <a:xfrm>
            <a:off x="3048000" y="3886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Oval 78"/>
          <p:cNvSpPr>
            <a:spLocks noChangeAspect="1" noChangeArrowheads="1"/>
          </p:cNvSpPr>
          <p:nvPr/>
        </p:nvSpPr>
        <p:spPr bwMode="auto">
          <a:xfrm>
            <a:off x="4495800" y="5410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Oval 79"/>
          <p:cNvSpPr>
            <a:spLocks noChangeAspect="1" noChangeArrowheads="1"/>
          </p:cNvSpPr>
          <p:nvPr/>
        </p:nvSpPr>
        <p:spPr bwMode="auto">
          <a:xfrm>
            <a:off x="40386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Oval 80"/>
          <p:cNvSpPr>
            <a:spLocks noChangeAspect="1" noChangeArrowheads="1"/>
          </p:cNvSpPr>
          <p:nvPr/>
        </p:nvSpPr>
        <p:spPr bwMode="auto">
          <a:xfrm>
            <a:off x="7391400" y="3048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4" name="Oval 81"/>
          <p:cNvSpPr>
            <a:spLocks noChangeAspect="1" noChangeArrowheads="1"/>
          </p:cNvSpPr>
          <p:nvPr/>
        </p:nvSpPr>
        <p:spPr bwMode="auto">
          <a:xfrm>
            <a:off x="7543800" y="4953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5" name="Line 82"/>
          <p:cNvSpPr>
            <a:spLocks noChangeShapeType="1"/>
          </p:cNvSpPr>
          <p:nvPr/>
        </p:nvSpPr>
        <p:spPr bwMode="auto">
          <a:xfrm flipV="1">
            <a:off x="1752600" y="41910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84"/>
          <p:cNvSpPr>
            <a:spLocks noChangeShapeType="1"/>
          </p:cNvSpPr>
          <p:nvPr/>
        </p:nvSpPr>
        <p:spPr bwMode="auto">
          <a:xfrm flipH="1">
            <a:off x="2819400" y="46482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85"/>
          <p:cNvSpPr>
            <a:spLocks noChangeShapeType="1"/>
          </p:cNvSpPr>
          <p:nvPr/>
        </p:nvSpPr>
        <p:spPr bwMode="auto">
          <a:xfrm>
            <a:off x="4267200" y="34290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86"/>
          <p:cNvSpPr>
            <a:spLocks noChangeShapeType="1"/>
          </p:cNvSpPr>
          <p:nvPr/>
        </p:nvSpPr>
        <p:spPr bwMode="auto">
          <a:xfrm>
            <a:off x="1600200" y="4495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87"/>
          <p:cNvSpPr>
            <a:spLocks noChangeShapeType="1"/>
          </p:cNvSpPr>
          <p:nvPr/>
        </p:nvSpPr>
        <p:spPr bwMode="auto">
          <a:xfrm>
            <a:off x="4724400" y="29718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Line 88"/>
          <p:cNvSpPr>
            <a:spLocks noChangeShapeType="1"/>
          </p:cNvSpPr>
          <p:nvPr/>
        </p:nvSpPr>
        <p:spPr bwMode="auto">
          <a:xfrm>
            <a:off x="7848600" y="38100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91"/>
          <p:cNvSpPr>
            <a:spLocks noChangeShapeType="1"/>
          </p:cNvSpPr>
          <p:nvPr/>
        </p:nvSpPr>
        <p:spPr bwMode="auto">
          <a:xfrm flipV="1">
            <a:off x="3733800" y="3505200"/>
            <a:ext cx="3733800" cy="533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92"/>
          <p:cNvSpPr>
            <a:spLocks noChangeAspect="1" noChangeArrowheads="1"/>
          </p:cNvSpPr>
          <p:nvPr/>
        </p:nvSpPr>
        <p:spPr bwMode="auto">
          <a:xfrm>
            <a:off x="10668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3" name="Oval 93"/>
          <p:cNvSpPr>
            <a:spLocks noChangeAspect="1" noChangeArrowheads="1"/>
          </p:cNvSpPr>
          <p:nvPr/>
        </p:nvSpPr>
        <p:spPr bwMode="auto">
          <a:xfrm>
            <a:off x="2209800" y="25908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4" name="Line 94"/>
          <p:cNvSpPr>
            <a:spLocks noChangeShapeType="1"/>
          </p:cNvSpPr>
          <p:nvPr/>
        </p:nvSpPr>
        <p:spPr bwMode="auto">
          <a:xfrm>
            <a:off x="1676400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Text Box 96"/>
          <p:cNvSpPr txBox="1">
            <a:spLocks noChangeArrowheads="1"/>
          </p:cNvSpPr>
          <p:nvPr/>
        </p:nvSpPr>
        <p:spPr bwMode="auto">
          <a:xfrm>
            <a:off x="1279525" y="2638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86" name="Text Box 97"/>
          <p:cNvSpPr txBox="1">
            <a:spLocks noChangeArrowheads="1"/>
          </p:cNvSpPr>
          <p:nvPr/>
        </p:nvSpPr>
        <p:spPr bwMode="auto">
          <a:xfrm>
            <a:off x="4648200" y="556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87" name="Line 98"/>
          <p:cNvSpPr>
            <a:spLocks noChangeShapeType="1"/>
          </p:cNvSpPr>
          <p:nvPr/>
        </p:nvSpPr>
        <p:spPr bwMode="auto">
          <a:xfrm>
            <a:off x="2895600" y="32004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Line 99"/>
          <p:cNvSpPr>
            <a:spLocks noChangeShapeType="1"/>
          </p:cNvSpPr>
          <p:nvPr/>
        </p:nvSpPr>
        <p:spPr bwMode="auto">
          <a:xfrm flipV="1">
            <a:off x="5105400" y="3581400"/>
            <a:ext cx="2438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Line 100"/>
          <p:cNvSpPr>
            <a:spLocks noChangeShapeType="1"/>
          </p:cNvSpPr>
          <p:nvPr/>
        </p:nvSpPr>
        <p:spPr bwMode="auto">
          <a:xfrm>
            <a:off x="4648200" y="3276600"/>
            <a:ext cx="2895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7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024687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Seven Ideas in Connectivity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849313" y="1773238"/>
            <a:ext cx="6777037" cy="3508375"/>
          </a:xfrm>
        </p:spPr>
        <p:txBody>
          <a:bodyPr rtlCol="0">
            <a:noAutofit/>
          </a:bodyPr>
          <a:lstStyle/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Union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find </a:t>
            </a:r>
            <a:endParaRPr lang="en-US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Even-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Shiloach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breadthfirst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 search trees (1981)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Topology trees (clustering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)(1983 Fredrickson)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Sparsification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 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Eppstein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, et al) (1992,97)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Randomized dynamic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decomposition 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Henzinger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, King) 1995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Deterministic dynamic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decomposition( Holm, de Lichtenberg,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Thorup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) 1998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XOR method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Kapron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Mountjoy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, K) 2013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9738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024687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Good amortized performance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849313" y="1773238"/>
            <a:ext cx="6777037" cy="3508375"/>
          </a:xfrm>
        </p:spPr>
        <p:txBody>
          <a:bodyPr rtlCol="0">
            <a:noAutofit/>
          </a:bodyPr>
          <a:lstStyle/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  <a:ea typeface="+mn-ea"/>
              </a:rPr>
              <a:t>Union </a:t>
            </a:r>
            <a:r>
              <a:rPr lang="en-US" dirty="0">
                <a:solidFill>
                  <a:srgbClr val="0070C0"/>
                </a:solidFill>
                <a:ea typeface="+mn-ea"/>
              </a:rPr>
              <a:t>find </a:t>
            </a:r>
            <a:endParaRPr lang="en-US" dirty="0" smtClean="0">
              <a:solidFill>
                <a:srgbClr val="0070C0"/>
              </a:solidFill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  <a:ea typeface="+mn-ea"/>
              </a:rPr>
              <a:t>Even-</a:t>
            </a:r>
            <a:r>
              <a:rPr lang="en-US" dirty="0" err="1" smtClean="0">
                <a:solidFill>
                  <a:srgbClr val="0070C0"/>
                </a:solidFill>
                <a:ea typeface="+mn-ea"/>
              </a:rPr>
              <a:t>Shiloach</a:t>
            </a:r>
            <a:r>
              <a:rPr lang="en-US" dirty="0" smtClean="0">
                <a:solidFill>
                  <a:srgbClr val="0070C0"/>
                </a:solidFill>
                <a:ea typeface="+mn-ea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a typeface="+mn-ea"/>
              </a:rPr>
              <a:t>breadthfirst</a:t>
            </a:r>
            <a:r>
              <a:rPr lang="en-US" dirty="0" smtClean="0">
                <a:solidFill>
                  <a:srgbClr val="0070C0"/>
                </a:solidFill>
                <a:ea typeface="+mn-ea"/>
              </a:rPr>
              <a:t> search trees</a:t>
            </a:r>
            <a:endParaRPr lang="en-US" dirty="0">
              <a:solidFill>
                <a:srgbClr val="0070C0"/>
              </a:solidFill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chemeClr val="accent1"/>
                </a:solidFill>
                <a:ea typeface="+mn-ea"/>
              </a:rPr>
              <a:t>Topology trees (clustering)</a:t>
            </a: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err="1">
                <a:solidFill>
                  <a:schemeClr val="accent1"/>
                </a:solidFill>
                <a:ea typeface="+mn-ea"/>
              </a:rPr>
              <a:t>Sparsification</a:t>
            </a:r>
            <a:endParaRPr lang="en-US" dirty="0">
              <a:solidFill>
                <a:schemeClr val="accent1"/>
              </a:solidFill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ea typeface="+mn-ea"/>
              </a:rPr>
              <a:t>Randomized dynamic decomposition</a:t>
            </a: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rgbClr val="0070C0"/>
                </a:solidFill>
                <a:ea typeface="+mn-ea"/>
              </a:rPr>
              <a:t>Deterministic dynamic decomposition</a:t>
            </a: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schemeClr val="accent1"/>
                </a:solidFill>
                <a:ea typeface="+mn-ea"/>
              </a:rPr>
              <a:t>XOR method (very </a:t>
            </a:r>
            <a:r>
              <a:rPr lang="en-US" dirty="0" smtClean="0">
                <a:solidFill>
                  <a:schemeClr val="accent1"/>
                </a:solidFill>
                <a:ea typeface="+mn-ea"/>
              </a:rPr>
              <a:t>new)</a:t>
            </a:r>
            <a:endParaRPr lang="en-US" dirty="0">
              <a:ea typeface="+mn-ea"/>
            </a:endParaRPr>
          </a:p>
          <a:p>
            <a:pPr marL="68263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712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7456487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Idea 1: Use Union-find disjoint sets DS</a:t>
            </a:r>
            <a:br>
              <a:rPr lang="en-US" sz="3600" dirty="0" smtClean="0"/>
            </a:br>
            <a:r>
              <a:rPr lang="en-US" sz="3600" dirty="0" smtClean="0"/>
              <a:t>for Insertions only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813" y="2132856"/>
            <a:ext cx="7777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Disjoint Sets Data Structure: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Makeset</a:t>
            </a:r>
            <a:r>
              <a:rPr lang="en-US" sz="2400" dirty="0" smtClean="0">
                <a:latin typeface="+mj-lt"/>
              </a:rPr>
              <a:t>(x): {x}</a:t>
            </a:r>
          </a:p>
          <a:p>
            <a:r>
              <a:rPr lang="en-US" sz="2400" dirty="0" err="1" smtClean="0">
                <a:latin typeface="+mj-lt"/>
              </a:rPr>
              <a:t>Findset</a:t>
            </a:r>
            <a:r>
              <a:rPr lang="en-US" sz="2400" dirty="0" smtClean="0">
                <a:latin typeface="+mj-lt"/>
              </a:rPr>
              <a:t>{x}: returns subset containing x</a:t>
            </a:r>
          </a:p>
          <a:p>
            <a:r>
              <a:rPr lang="en-US" sz="2400" dirty="0" smtClean="0">
                <a:latin typeface="+mj-lt"/>
              </a:rPr>
              <a:t>Union(</a:t>
            </a:r>
            <a:r>
              <a:rPr lang="en-US" sz="2400" dirty="0" err="1" smtClean="0">
                <a:latin typeface="+mj-lt"/>
              </a:rPr>
              <a:t>x,y</a:t>
            </a:r>
            <a:r>
              <a:rPr lang="en-US" sz="2400" dirty="0" smtClean="0">
                <a:latin typeface="+mj-lt"/>
              </a:rPr>
              <a:t>): replaces </a:t>
            </a:r>
            <a:r>
              <a:rPr lang="en-US" sz="2400" dirty="0" err="1" smtClean="0">
                <a:latin typeface="+mj-lt"/>
              </a:rPr>
              <a:t>findset</a:t>
            </a:r>
            <a:r>
              <a:rPr lang="en-US" sz="2400" dirty="0" smtClean="0">
                <a:latin typeface="+mj-lt"/>
              </a:rPr>
              <a:t>(x) and </a:t>
            </a:r>
            <a:r>
              <a:rPr lang="en-US" sz="2400" dirty="0" err="1" smtClean="0">
                <a:latin typeface="+mj-lt"/>
              </a:rPr>
              <a:t>findset</a:t>
            </a:r>
            <a:r>
              <a:rPr lang="en-US" sz="2400" dirty="0" smtClean="0">
                <a:latin typeface="+mj-lt"/>
              </a:rPr>
              <a:t>(y) by</a:t>
            </a:r>
          </a:p>
          <a:p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                 </a:t>
            </a:r>
            <a:r>
              <a:rPr lang="en-US" sz="2400" dirty="0" err="1" smtClean="0">
                <a:latin typeface="+mj-lt"/>
              </a:rPr>
              <a:t>findset</a:t>
            </a:r>
            <a:r>
              <a:rPr lang="en-US" sz="2400" dirty="0" smtClean="0">
                <a:latin typeface="+mj-lt"/>
              </a:rPr>
              <a:t>(x) U </a:t>
            </a:r>
            <a:r>
              <a:rPr lang="en-US" sz="2400" dirty="0" err="1" smtClean="0">
                <a:latin typeface="+mj-lt"/>
              </a:rPr>
              <a:t>findset</a:t>
            </a:r>
            <a:r>
              <a:rPr lang="en-US" sz="2400" dirty="0" smtClean="0">
                <a:latin typeface="+mj-lt"/>
              </a:rPr>
              <a:t>(y)</a:t>
            </a:r>
          </a:p>
          <a:p>
            <a:r>
              <a:rPr lang="en-US" sz="2400" dirty="0" smtClean="0">
                <a:latin typeface="+mj-lt"/>
              </a:rPr>
              <a:t>e.g.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3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7456487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Idea 1: Use Union-find disjoint sets DS</a:t>
            </a:r>
            <a:br>
              <a:rPr lang="en-US" sz="3600" dirty="0" smtClean="0"/>
            </a:br>
            <a:r>
              <a:rPr lang="en-US" sz="3600" dirty="0" smtClean="0"/>
              <a:t>for Insertions only dynamic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950912" y="1916832"/>
                <a:ext cx="6777037" cy="3193132"/>
              </a:xfrm>
            </p:spPr>
            <p:txBody>
              <a:bodyPr/>
              <a:lstStyle/>
              <a:p>
                <a:pPr marL="69850" indent="0">
                  <a:buNone/>
                </a:pPr>
                <a:r>
                  <a:rPr lang="en-US" sz="2800" dirty="0" smtClean="0">
                    <a:solidFill>
                      <a:srgbClr val="0070C0"/>
                    </a:solidFill>
                  </a:rPr>
                  <a:t>Elements= Nodes</a:t>
                </a:r>
              </a:p>
              <a:p>
                <a:pPr marL="69850" indent="0">
                  <a:buNone/>
                </a:pPr>
                <a:r>
                  <a:rPr lang="en-US" sz="2800" dirty="0" smtClean="0">
                    <a:solidFill>
                      <a:srgbClr val="0070C0"/>
                    </a:solidFill>
                  </a:rPr>
                  <a:t>Subsets=Connected Components</a:t>
                </a:r>
              </a:p>
              <a:p>
                <a:pPr marL="69850" indent="0">
                  <a:buNone/>
                </a:pPr>
                <a:r>
                  <a:rPr lang="en-US" sz="2800" dirty="0" smtClean="0">
                    <a:solidFill>
                      <a:srgbClr val="0070C0"/>
                    </a:solidFill>
                  </a:rPr>
                  <a:t>To insert {</a:t>
                </a:r>
                <a:r>
                  <a:rPr lang="en-US" sz="2800" dirty="0" err="1" smtClean="0">
                    <a:solidFill>
                      <a:srgbClr val="0070C0"/>
                    </a:solidFill>
                  </a:rPr>
                  <a:t>a,b</a:t>
                </a:r>
                <a:r>
                  <a:rPr lang="en-US" sz="2800" dirty="0" smtClean="0">
                    <a:solidFill>
                      <a:srgbClr val="0070C0"/>
                    </a:solidFill>
                  </a:rPr>
                  <a:t>}: </a:t>
                </a:r>
              </a:p>
              <a:p>
                <a:pPr marL="69850" indent="0">
                  <a:buNone/>
                </a:pPr>
                <a:r>
                  <a:rPr lang="en-US" sz="2800" b="0" dirty="0" smtClean="0">
                    <a:solidFill>
                      <a:srgbClr val="0070C0"/>
                    </a:solidFill>
                  </a:rPr>
                  <a:t>    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𝑓𝑖𝑛𝑑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𝑓𝑖𝑛𝑑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𝑢𝑛𝑖𝑜𝑛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800" b="0" dirty="0" smtClean="0">
                  <a:solidFill>
                    <a:srgbClr val="0070C0"/>
                  </a:solidFill>
                </a:endParaRPr>
              </a:p>
              <a:p>
                <a:pPr marL="69850" indent="0">
                  <a:buNone/>
                </a:pPr>
                <a:r>
                  <a:rPr lang="en-US" sz="2800" dirty="0" smtClean="0">
                    <a:solidFill>
                      <a:srgbClr val="0070C0"/>
                    </a:solidFill>
                  </a:rPr>
                  <a:t>To answer query(</a:t>
                </a:r>
                <a:r>
                  <a:rPr lang="en-US" sz="2800" dirty="0" err="1" smtClean="0">
                    <a:solidFill>
                      <a:srgbClr val="0070C0"/>
                    </a:solidFill>
                  </a:rPr>
                  <a:t>a,b</a:t>
                </a:r>
                <a:r>
                  <a:rPr lang="en-US" sz="2800" dirty="0" smtClean="0">
                    <a:solidFill>
                      <a:srgbClr val="0070C0"/>
                    </a:solidFill>
                  </a:rPr>
                  <a:t>)</a:t>
                </a:r>
              </a:p>
              <a:p>
                <a:pPr marL="69850" indent="0">
                  <a:buNone/>
                </a:pPr>
                <a:r>
                  <a:rPr lang="en-US" sz="2800" b="0" dirty="0" smtClean="0">
                    <a:solidFill>
                      <a:srgbClr val="0070C0"/>
                    </a:solidFill>
                  </a:rPr>
                  <a:t>     </a:t>
                </a:r>
                <a:r>
                  <a:rPr lang="en-US" sz="2800" b="0" dirty="0">
                    <a:solidFill>
                      <a:srgbClr val="0070C0"/>
                    </a:solidFill>
                  </a:rPr>
                  <a:t>T</a:t>
                </a:r>
                <a:r>
                  <a:rPr lang="en-US" sz="2800" b="0" dirty="0" smtClean="0">
                    <a:solidFill>
                      <a:srgbClr val="0070C0"/>
                    </a:solidFill>
                  </a:rPr>
                  <a:t>est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𝑓𝑖𝑛𝑑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𝑓𝑖𝑛𝑑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800" b="0" dirty="0" smtClean="0"/>
              </a:p>
              <a:p>
                <a:pPr marL="69850" indent="0">
                  <a:buNone/>
                </a:pPr>
                <a:endParaRPr lang="en-US" i="1" dirty="0" smtClean="0">
                  <a:solidFill>
                    <a:srgbClr val="EC47CA"/>
                  </a:solidFill>
                </a:endParaRPr>
              </a:p>
              <a:p>
                <a:pPr marL="69850" indent="0">
                  <a:buNone/>
                </a:pPr>
                <a:r>
                  <a:rPr lang="en-US" i="1" dirty="0" smtClean="0">
                    <a:solidFill>
                      <a:srgbClr val="EC47CA"/>
                    </a:solidFill>
                  </a:rPr>
                  <a:t>Amortized</a:t>
                </a:r>
                <a:r>
                  <a:rPr lang="en-US" dirty="0" smtClean="0">
                    <a:solidFill>
                      <a:srgbClr val="EC47CA"/>
                    </a:solidFill>
                  </a:rPr>
                  <a:t> cost per operation=</a:t>
                </a:r>
                <a:r>
                  <a:rPr lang="el-GR" dirty="0" smtClean="0">
                    <a:solidFill>
                      <a:srgbClr val="EC47CA"/>
                    </a:solidFill>
                  </a:rPr>
                  <a:t>α</a:t>
                </a:r>
                <a:r>
                  <a:rPr lang="en-US" dirty="0" smtClean="0">
                    <a:solidFill>
                      <a:srgbClr val="EC47CA"/>
                    </a:solidFill>
                  </a:rPr>
                  <a:t>(</a:t>
                </a:r>
                <a:r>
                  <a:rPr lang="en-US" dirty="0" err="1" smtClean="0">
                    <a:solidFill>
                      <a:srgbClr val="EC47CA"/>
                    </a:solidFill>
                  </a:rPr>
                  <a:t>m,n</a:t>
                </a:r>
                <a:r>
                  <a:rPr lang="en-US" dirty="0" smtClean="0">
                    <a:solidFill>
                      <a:srgbClr val="EC47CA"/>
                    </a:solidFill>
                  </a:rPr>
                  <a:t>) (</a:t>
                </a:r>
                <a:r>
                  <a:rPr lang="en-US" dirty="0" err="1" smtClean="0">
                    <a:solidFill>
                      <a:srgbClr val="EC47CA"/>
                    </a:solidFill>
                  </a:rPr>
                  <a:t>Tarjan</a:t>
                </a:r>
                <a:r>
                  <a:rPr lang="en-US" dirty="0" smtClean="0">
                    <a:solidFill>
                      <a:srgbClr val="EC47CA"/>
                    </a:solidFill>
                  </a:rPr>
                  <a:t>) (inverse Ackermann’s function)</a:t>
                </a:r>
                <a:endParaRPr lang="en-US" dirty="0">
                  <a:solidFill>
                    <a:srgbClr val="EC47CA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0912" y="1916832"/>
                <a:ext cx="6777037" cy="3193132"/>
              </a:xfrm>
              <a:blipFill rotWithShape="0">
                <a:blip r:embed="rId2"/>
                <a:stretch>
                  <a:fillRect l="-899" t="-2099" b="-39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4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Broken Group Island Problem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 for any A,B </a:t>
            </a:r>
            <a:br>
              <a:rPr lang="en-US" sz="2300" dirty="0" smtClean="0"/>
            </a:br>
            <a:r>
              <a:rPr lang="en-US" sz="2300" dirty="0" smtClean="0"/>
              <a:t>Q(A,B): Can we get between islands A&amp;B?</a:t>
            </a:r>
            <a:endParaRPr lang="en-US" sz="3600" dirty="0" smtClean="0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7923F56-95FE-441E-ACF1-B70898D9449F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sz="1200" dirty="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4" name="Oval 5"/>
          <p:cNvSpPr>
            <a:spLocks noChangeAspect="1" noChangeArrowheads="1"/>
          </p:cNvSpPr>
          <p:nvPr/>
        </p:nvSpPr>
        <p:spPr bwMode="auto">
          <a:xfrm>
            <a:off x="1128713" y="4224338"/>
            <a:ext cx="547687" cy="547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Oval 14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6" name="Oval 15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7" name="Oval 16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8" name="Oval 17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9" name="Oval 18"/>
          <p:cNvSpPr>
            <a:spLocks noChangeAspect="1" noChangeArrowheads="1"/>
          </p:cNvSpPr>
          <p:nvPr/>
        </p:nvSpPr>
        <p:spPr bwMode="auto">
          <a:xfrm>
            <a:off x="73914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0" name="Oval 19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1" name="Line 20"/>
          <p:cNvSpPr>
            <a:spLocks noChangeShapeType="1"/>
          </p:cNvSpPr>
          <p:nvPr/>
        </p:nvSpPr>
        <p:spPr bwMode="auto">
          <a:xfrm flipV="1">
            <a:off x="1676400" y="445135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2" name="Line 21"/>
          <p:cNvSpPr>
            <a:spLocks noChangeShapeType="1"/>
          </p:cNvSpPr>
          <p:nvPr/>
        </p:nvSpPr>
        <p:spPr bwMode="auto">
          <a:xfrm>
            <a:off x="3625850" y="47625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3" name="Line 22"/>
          <p:cNvSpPr>
            <a:spLocks noChangeShapeType="1"/>
          </p:cNvSpPr>
          <p:nvPr/>
        </p:nvSpPr>
        <p:spPr bwMode="auto">
          <a:xfrm flipH="1">
            <a:off x="2743200" y="48768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4" name="Line 23"/>
          <p:cNvSpPr>
            <a:spLocks noChangeShapeType="1"/>
          </p:cNvSpPr>
          <p:nvPr/>
        </p:nvSpPr>
        <p:spPr bwMode="auto">
          <a:xfrm>
            <a:off x="4383088" y="3627438"/>
            <a:ext cx="350837" cy="199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5" name="Line 24"/>
          <p:cNvSpPr>
            <a:spLocks noChangeShapeType="1"/>
          </p:cNvSpPr>
          <p:nvPr/>
        </p:nvSpPr>
        <p:spPr bwMode="auto">
          <a:xfrm>
            <a:off x="1524000" y="47244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6" name="Line 25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7" name="Line 26"/>
          <p:cNvSpPr>
            <a:spLocks noChangeShapeType="1"/>
          </p:cNvSpPr>
          <p:nvPr/>
        </p:nvSpPr>
        <p:spPr bwMode="auto">
          <a:xfrm>
            <a:off x="7737475" y="4062413"/>
            <a:ext cx="79375" cy="1119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8" name="Line 27"/>
          <p:cNvSpPr>
            <a:spLocks noChangeShapeType="1"/>
          </p:cNvSpPr>
          <p:nvPr/>
        </p:nvSpPr>
        <p:spPr bwMode="auto">
          <a:xfrm>
            <a:off x="3733800" y="4495800"/>
            <a:ext cx="3810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9" name="Line 28"/>
          <p:cNvSpPr>
            <a:spLocks noChangeShapeType="1"/>
          </p:cNvSpPr>
          <p:nvPr/>
        </p:nvSpPr>
        <p:spPr bwMode="auto">
          <a:xfrm flipV="1">
            <a:off x="2971800" y="3846513"/>
            <a:ext cx="4495800" cy="209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60" name="Line 29"/>
          <p:cNvSpPr>
            <a:spLocks noChangeShapeType="1"/>
          </p:cNvSpPr>
          <p:nvPr/>
        </p:nvSpPr>
        <p:spPr bwMode="auto">
          <a:xfrm flipV="1">
            <a:off x="3657600" y="3733800"/>
            <a:ext cx="3733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61" name="Oval 30"/>
          <p:cNvSpPr>
            <a:spLocks noChangeAspect="1" noChangeArrowheads="1"/>
          </p:cNvSpPr>
          <p:nvPr/>
        </p:nvSpPr>
        <p:spPr bwMode="auto">
          <a:xfrm>
            <a:off x="9906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62" name="Oval 31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63" name="Line 32"/>
          <p:cNvSpPr>
            <a:spLocks noChangeShapeType="1"/>
          </p:cNvSpPr>
          <p:nvPr/>
        </p:nvSpPr>
        <p:spPr bwMode="auto">
          <a:xfrm>
            <a:off x="1614488" y="31178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64" name="Text Box 40"/>
          <p:cNvSpPr txBox="1">
            <a:spLocks noChangeArrowheads="1"/>
          </p:cNvSpPr>
          <p:nvPr/>
        </p:nvSpPr>
        <p:spPr bwMode="auto">
          <a:xfrm>
            <a:off x="1143000" y="3048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0265" name="Text Box 43"/>
          <p:cNvSpPr txBox="1">
            <a:spLocks noChangeArrowheads="1"/>
          </p:cNvSpPr>
          <p:nvPr/>
        </p:nvSpPr>
        <p:spPr bwMode="auto">
          <a:xfrm>
            <a:off x="4572000" y="5791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24687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Idea 1:Union find—disjoint trees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7921625" cy="4392042"/>
          </a:xfrm>
        </p:spPr>
        <p:txBody>
          <a:bodyPr/>
          <a:lstStyle/>
          <a:p>
            <a:pPr marL="68263" indent="0" eaLnBrk="1" hangingPunct="1">
              <a:buFont typeface="Wingdings 2" panose="05020102010507070707" pitchFamily="18" charset="2"/>
              <a:buNone/>
            </a:pPr>
            <a:r>
              <a:rPr lang="en-US" sz="2800" dirty="0" smtClean="0"/>
              <a:t>Create a node x for every node in graph</a:t>
            </a:r>
          </a:p>
          <a:p>
            <a:pPr marL="68263" indent="0" eaLnBrk="1" hangingPunct="1">
              <a:buFont typeface="Wingdings 2" panose="05020102010507070707" pitchFamily="18" charset="2"/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Find(x) returns root of tree containing x</a:t>
            </a:r>
          </a:p>
          <a:p>
            <a:pPr marL="68263" indent="0" eaLnBrk="1" hangingPunct="1">
              <a:buFont typeface="Wingdings 2" panose="05020102010507070707" pitchFamily="18" charset="2"/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While going up to root, set all pointers in tree to root (</a:t>
            </a:r>
            <a:r>
              <a:rPr lang="en-US" sz="2800" u="sng" dirty="0" smtClean="0">
                <a:solidFill>
                  <a:schemeClr val="accent1"/>
                </a:solidFill>
              </a:rPr>
              <a:t>path compression</a:t>
            </a:r>
            <a:r>
              <a:rPr lang="en-US" sz="2800" dirty="0" smtClean="0">
                <a:solidFill>
                  <a:schemeClr val="accent1"/>
                </a:solidFill>
              </a:rPr>
              <a:t>).</a:t>
            </a:r>
          </a:p>
          <a:p>
            <a:pPr marL="68263" indent="0" eaLnBrk="1" hangingPunct="1">
              <a:buFont typeface="Wingdings 2" panose="05020102010507070707" pitchFamily="18" charset="2"/>
              <a:buNone/>
            </a:pPr>
            <a:r>
              <a:rPr lang="en-US" sz="2800" dirty="0" smtClean="0">
                <a:solidFill>
                  <a:srgbClr val="3366FF"/>
                </a:solidFill>
              </a:rPr>
              <a:t>Union(</a:t>
            </a:r>
            <a:r>
              <a:rPr lang="en-US" sz="2800" dirty="0" err="1" smtClean="0">
                <a:solidFill>
                  <a:srgbClr val="3366FF"/>
                </a:solidFill>
              </a:rPr>
              <a:t>x,y</a:t>
            </a:r>
            <a:r>
              <a:rPr lang="en-US" sz="2800" dirty="0" smtClean="0">
                <a:solidFill>
                  <a:srgbClr val="3366FF"/>
                </a:solidFill>
              </a:rPr>
              <a:t>): union by weight-- find(x) becomes child of find(y) if tree containing x is smaller (</a:t>
            </a:r>
            <a:r>
              <a:rPr lang="en-US" sz="2800" u="sng" dirty="0" smtClean="0">
                <a:solidFill>
                  <a:srgbClr val="3366FF"/>
                </a:solidFill>
              </a:rPr>
              <a:t>union by weight</a:t>
            </a:r>
            <a:r>
              <a:rPr lang="en-US" sz="2800" dirty="0" smtClean="0">
                <a:solidFill>
                  <a:srgbClr val="3366FF"/>
                </a:solidFill>
              </a:rPr>
              <a:t>)</a:t>
            </a:r>
          </a:p>
          <a:p>
            <a:pPr marL="68263" indent="0" eaLnBrk="1" hangingPunct="1">
              <a:buFont typeface="Wingdings 2" panose="05020102010507070707" pitchFamily="18" charset="2"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Insert (</a:t>
            </a:r>
            <a:r>
              <a:rPr lang="en-US" sz="2800" dirty="0" err="1" smtClean="0">
                <a:solidFill>
                  <a:srgbClr val="000000"/>
                </a:solidFill>
              </a:rPr>
              <a:t>x,y</a:t>
            </a:r>
            <a:r>
              <a:rPr lang="en-US" sz="2800" dirty="0" smtClean="0">
                <a:solidFill>
                  <a:srgbClr val="000000"/>
                </a:solidFill>
              </a:rPr>
              <a:t>): if find(x)≠find(y), union(</a:t>
            </a:r>
            <a:r>
              <a:rPr lang="en-US" sz="2800" dirty="0" err="1" smtClean="0">
                <a:solidFill>
                  <a:srgbClr val="000000"/>
                </a:solidFill>
              </a:rPr>
              <a:t>x,y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</a:p>
          <a:p>
            <a:pPr marL="68263" indent="0" eaLnBrk="1" hangingPunct="1">
              <a:buFont typeface="Wingdings 2" panose="05020102010507070707" pitchFamily="18" charset="2"/>
              <a:buNone/>
            </a:pPr>
            <a:r>
              <a:rPr lang="en-US" dirty="0" smtClean="0"/>
              <a:t>Query (</a:t>
            </a:r>
            <a:r>
              <a:rPr lang="en-US" dirty="0" err="1" smtClean="0"/>
              <a:t>x,y</a:t>
            </a:r>
            <a:r>
              <a:rPr lang="en-US" dirty="0" smtClean="0"/>
              <a:t>): find(x)=find(y) </a:t>
            </a:r>
            <a:r>
              <a:rPr lang="en-US" dirty="0" err="1" smtClean="0"/>
              <a:t>iff</a:t>
            </a:r>
            <a:r>
              <a:rPr lang="en-US" dirty="0" smtClean="0"/>
              <a:t> x and y are connected</a:t>
            </a:r>
          </a:p>
          <a:p>
            <a:pPr marL="68263" indent="0" eaLnBrk="1" hangingPunct="1">
              <a:buFont typeface="Wingdings 2" panose="05020102010507070707" pitchFamily="18" charset="2"/>
              <a:buNone/>
            </a:pPr>
            <a:endParaRPr lang="en-US" dirty="0" smtClean="0"/>
          </a:p>
          <a:p>
            <a:pPr marL="68263" indent="0" eaLnBrk="1" hangingPunct="1">
              <a:buFont typeface="Wingdings 2" panose="05020102010507070707" pitchFamily="18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58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Phylogenetic tree problem</a:t>
            </a:r>
          </a:p>
        </p:txBody>
      </p:sp>
      <p:pic>
        <p:nvPicPr>
          <p:cNvPr id="22531" name="Content Placeholder 3" descr="tandy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 b="29546"/>
          <a:stretch>
            <a:fillRect/>
          </a:stretch>
        </p:blipFill>
        <p:spPr>
          <a:xfrm>
            <a:off x="5940425" y="1773238"/>
            <a:ext cx="2816225" cy="3967162"/>
          </a:xfrm>
        </p:spPr>
      </p:pic>
      <p:sp>
        <p:nvSpPr>
          <p:cNvPr id="5" name="Rectangle 4"/>
          <p:cNvSpPr/>
          <p:nvPr/>
        </p:nvSpPr>
        <p:spPr>
          <a:xfrm>
            <a:off x="2172507" y="2967335"/>
            <a:ext cx="4127685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ur</a:t>
            </a:r>
            <a:r>
              <a:rPr lang="en-C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Tex</a:t>
            </a:r>
            <a:endParaRPr lang="en-US" sz="54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C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CA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Hee</a:t>
            </a:r>
            <a:endParaRPr lang="en-C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3" name="Picture 7" descr="warn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2159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33613"/>
            <a:ext cx="18002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9939338" y="1905000"/>
            <a:ext cx="51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chemeClr val="accent2"/>
                </a:solidFill>
                <a:latin typeface="Wingdings" panose="05000000000000000000" pitchFamily="2" charset="2"/>
              </a:rPr>
              <a:t></a:t>
            </a: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6" name="Picture 10" descr="Mme_Henzing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261970"/>
            <a:ext cx="16811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441902" y="5221157"/>
            <a:ext cx="8651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F14CB8"/>
                </a:solidFill>
                <a:latin typeface="Comic Sans MS" panose="030F0702030302020204" pitchFamily="66" charset="0"/>
              </a:rPr>
              <a:t>We </a:t>
            </a:r>
            <a:r>
              <a:rPr lang="en-US" sz="2800" dirty="0" smtClean="0">
                <a:solidFill>
                  <a:srgbClr val="F14CB8"/>
                </a:solidFill>
                <a:latin typeface="Comic Sans MS" panose="030F0702030302020204" pitchFamily="66" charset="0"/>
              </a:rPr>
              <a:t>need DELETIONS only and discover Even-</a:t>
            </a:r>
            <a:r>
              <a:rPr lang="en-US" sz="2800" dirty="0" err="1" smtClean="0">
                <a:solidFill>
                  <a:srgbClr val="F14CB8"/>
                </a:solidFill>
                <a:latin typeface="Comic Sans MS" panose="030F0702030302020204" pitchFamily="66" charset="0"/>
              </a:rPr>
              <a:t>Shiloach</a:t>
            </a:r>
            <a:endParaRPr lang="en-US" sz="2800" dirty="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24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321399"/>
            <a:ext cx="7776666" cy="103373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IDEA 2: Even-</a:t>
            </a:r>
            <a:r>
              <a:rPr lang="en-US" sz="3600" dirty="0" err="1" smtClean="0"/>
              <a:t>Shiloach</a:t>
            </a:r>
            <a:r>
              <a:rPr lang="en-US" altLang="en-US" sz="3600" dirty="0" err="1" smtClean="0"/>
              <a:t>’</a:t>
            </a:r>
            <a:r>
              <a:rPr lang="en-US" sz="3600" dirty="0" err="1" smtClean="0"/>
              <a:t>s</a:t>
            </a:r>
            <a:r>
              <a:rPr lang="en-US" sz="3600" dirty="0" smtClean="0"/>
              <a:t> </a:t>
            </a:r>
            <a:r>
              <a:rPr lang="en-US" sz="3600" dirty="0" err="1" smtClean="0"/>
              <a:t>decremental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When {</a:t>
            </a:r>
            <a:r>
              <a:rPr lang="en-US" sz="3600" dirty="0" err="1" smtClean="0"/>
              <a:t>a,b</a:t>
            </a:r>
            <a:r>
              <a:rPr lang="en-US" sz="3600" dirty="0" smtClean="0"/>
              <a:t>} is deleted: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2324100"/>
            <a:ext cx="7561262" cy="4057650"/>
          </a:xfrm>
        </p:spPr>
        <p:txBody>
          <a:bodyPr rtlCol="0">
            <a:normAutofit lnSpcReduction="10000"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r>
              <a:rPr lang="en-US" sz="2800" dirty="0" smtClean="0">
                <a:solidFill>
                  <a:schemeClr val="accent1"/>
                </a:solidFill>
                <a:ea typeface="+mn-ea"/>
              </a:rPr>
              <a:t>In Parallel: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sz="2800" dirty="0" smtClean="0">
              <a:solidFill>
                <a:schemeClr val="accent1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r>
              <a:rPr lang="en-US" sz="2800" dirty="0" smtClean="0">
                <a:solidFill>
                  <a:schemeClr val="accent1"/>
                </a:solidFill>
                <a:ea typeface="+mn-ea"/>
              </a:rPr>
              <a:t>A. </a:t>
            </a:r>
            <a:r>
              <a:rPr lang="en-US" sz="2800" dirty="0">
                <a:solidFill>
                  <a:schemeClr val="accent1"/>
                </a:solidFill>
                <a:ea typeface="+mn-ea"/>
              </a:rPr>
              <a:t>M</a:t>
            </a:r>
            <a:r>
              <a:rPr lang="en-US" sz="2800" dirty="0" smtClean="0">
                <a:solidFill>
                  <a:schemeClr val="accent1"/>
                </a:solidFill>
                <a:ea typeface="+mn-ea"/>
              </a:rPr>
              <a:t>aintain </a:t>
            </a:r>
            <a:r>
              <a:rPr lang="en-US" sz="2800" dirty="0" err="1" smtClean="0">
                <a:solidFill>
                  <a:schemeClr val="accent1"/>
                </a:solidFill>
                <a:ea typeface="+mn-ea"/>
              </a:rPr>
              <a:t>breadthfirst</a:t>
            </a:r>
            <a:r>
              <a:rPr lang="en-US" sz="2800" dirty="0" smtClean="0">
                <a:solidFill>
                  <a:schemeClr val="accent1"/>
                </a:solidFill>
                <a:ea typeface="+mn-ea"/>
              </a:rPr>
              <a:t> trees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sz="2800" dirty="0">
              <a:solidFill>
                <a:schemeClr val="accent1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r>
              <a:rPr lang="en-US" sz="2800" dirty="0" smtClean="0">
                <a:solidFill>
                  <a:schemeClr val="accent1"/>
                </a:solidFill>
                <a:ea typeface="+mn-ea"/>
              </a:rPr>
              <a:t>B. Check to see if edge deletion splits graph into two components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solidFill>
                <a:schemeClr val="accent1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 smtClean="0">
              <a:solidFill>
                <a:schemeClr val="accent1"/>
              </a:solidFill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 smtClean="0">
                <a:ea typeface="+mn-ea"/>
              </a:rPr>
              <a:t>. </a:t>
            </a:r>
            <a:endParaRPr lang="en-US" dirty="0">
              <a:ea typeface="+mn-ea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F6DAF-1448-4033-B8A6-300B93ACE6F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680231" y="1277579"/>
              <a:ext cx="196920" cy="171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7671" y="1170299"/>
                <a:ext cx="3049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922071" y="2279099"/>
              <a:ext cx="228240" cy="201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591" y="2184059"/>
                <a:ext cx="3265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3133471" y="2332739"/>
              <a:ext cx="227880" cy="136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7031" y="2238779"/>
                <a:ext cx="3189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203871" y="3538739"/>
              <a:ext cx="200880" cy="230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9591" y="3467459"/>
                <a:ext cx="28116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1927831" y="3586619"/>
              <a:ext cx="240840" cy="182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84991" y="3498419"/>
                <a:ext cx="3186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2570791" y="3621899"/>
              <a:ext cx="228960" cy="159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45231" y="3526859"/>
                <a:ext cx="3020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3690751" y="3521819"/>
              <a:ext cx="187920" cy="1612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45751" y="3424259"/>
                <a:ext cx="27828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1661791" y="4639979"/>
              <a:ext cx="114480" cy="1288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10671" y="4540619"/>
                <a:ext cx="2160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2514271" y="4659419"/>
              <a:ext cx="215640" cy="112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59191" y="4558979"/>
                <a:ext cx="32292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/>
              <p14:cNvContentPartPr/>
              <p14:nvPr/>
            </p14:nvContentPartPr>
            <p14:xfrm>
              <a:off x="2188831" y="1613819"/>
              <a:ext cx="534600" cy="628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4071" y="1606619"/>
                <a:ext cx="55656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/>
              <p14:cNvContentPartPr/>
              <p14:nvPr/>
            </p14:nvContentPartPr>
            <p14:xfrm>
              <a:off x="9118831" y="3485819"/>
              <a:ext cx="36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00831" y="3467819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/>
              <p14:cNvContentPartPr/>
              <p14:nvPr/>
            </p14:nvContentPartPr>
            <p14:xfrm>
              <a:off x="2889031" y="1570979"/>
              <a:ext cx="354240" cy="760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67791" y="1554419"/>
                <a:ext cx="39708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Ink 23"/>
              <p14:cNvContentPartPr/>
              <p14:nvPr/>
            </p14:nvContentPartPr>
            <p14:xfrm>
              <a:off x="1375231" y="2549459"/>
              <a:ext cx="633240" cy="997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56151" y="2537219"/>
                <a:ext cx="666360" cy="10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Ink 25"/>
              <p14:cNvContentPartPr/>
              <p14:nvPr/>
            </p14:nvContentPartPr>
            <p14:xfrm>
              <a:off x="2061391" y="2643779"/>
              <a:ext cx="67680" cy="932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45551" y="2636219"/>
                <a:ext cx="8892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/>
              <p14:cNvContentPartPr/>
              <p14:nvPr/>
            </p14:nvContentPartPr>
            <p14:xfrm>
              <a:off x="2101351" y="2568899"/>
              <a:ext cx="521640" cy="1098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91271" y="2561699"/>
                <a:ext cx="550080" cy="11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/>
              <p14:cNvContentPartPr/>
              <p14:nvPr/>
            </p14:nvContentPartPr>
            <p14:xfrm>
              <a:off x="2088751" y="2596619"/>
              <a:ext cx="29160" cy="1785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76151" y="2591939"/>
                <a:ext cx="464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Ink 35"/>
              <p14:cNvContentPartPr/>
              <p14:nvPr/>
            </p14:nvContentPartPr>
            <p14:xfrm>
              <a:off x="1265791" y="3912419"/>
              <a:ext cx="619920" cy="78012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52471" y="3899099"/>
                <a:ext cx="643320" cy="8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/>
              <p14:cNvContentPartPr/>
              <p14:nvPr/>
            </p14:nvContentPartPr>
            <p14:xfrm>
              <a:off x="1979311" y="3951299"/>
              <a:ext cx="625680" cy="7387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67071" y="3940499"/>
                <a:ext cx="660600" cy="77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Ink 45"/>
              <p14:cNvContentPartPr/>
              <p14:nvPr/>
            </p14:nvContentPartPr>
            <p14:xfrm>
              <a:off x="2658631" y="1333019"/>
              <a:ext cx="1213920" cy="221328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56831" y="1312139"/>
                <a:ext cx="1217880" cy="22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/>
              <p14:cNvContentPartPr/>
              <p14:nvPr/>
            </p14:nvContentPartPr>
            <p14:xfrm>
              <a:off x="1125391" y="3731339"/>
              <a:ext cx="128160" cy="14652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82191" y="3645299"/>
                <a:ext cx="2080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1825231" y="3662219"/>
              <a:ext cx="206640" cy="2052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80231" y="3573659"/>
                <a:ext cx="28728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2495191" y="3694259"/>
              <a:ext cx="159480" cy="1350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50191" y="3597419"/>
                <a:ext cx="2476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1643431" y="4699019"/>
              <a:ext cx="272160" cy="14148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04911" y="4590299"/>
                <a:ext cx="3693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2412751" y="4671299"/>
              <a:ext cx="241200" cy="14976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4071" y="4562579"/>
                <a:ext cx="3582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3614071" y="3619019"/>
              <a:ext cx="217800" cy="1965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54671" y="3518579"/>
                <a:ext cx="32976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1920631" y="2402939"/>
              <a:ext cx="286200" cy="2332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61951" y="2285219"/>
                <a:ext cx="40716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3042751" y="2346599"/>
              <a:ext cx="318600" cy="2052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984791" y="2242919"/>
                <a:ext cx="4370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2559631" y="1367939"/>
              <a:ext cx="402120" cy="2185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90871" y="1231139"/>
                <a:ext cx="53892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4" name="Ink 63"/>
              <p14:cNvContentPartPr/>
              <p14:nvPr/>
            </p14:nvContentPartPr>
            <p14:xfrm>
              <a:off x="1968151" y="3939059"/>
              <a:ext cx="87120" cy="14184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67071" y="3937979"/>
                <a:ext cx="889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" name="Ink 4"/>
              <p14:cNvContentPartPr/>
              <p14:nvPr/>
            </p14:nvContentPartPr>
            <p14:xfrm>
              <a:off x="2660253" y="1351640"/>
              <a:ext cx="292680" cy="483863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641533" y="1330040"/>
                <a:ext cx="1176480" cy="2479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2" name="Ink 41"/>
              <p14:cNvContentPartPr/>
              <p14:nvPr/>
            </p14:nvContentPartPr>
            <p14:xfrm>
              <a:off x="1925853" y="2450000"/>
              <a:ext cx="159120" cy="186863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07493" y="2429477"/>
                <a:ext cx="196920" cy="227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3" name="Ink 42"/>
              <p14:cNvContentPartPr/>
              <p14:nvPr/>
            </p14:nvContentPartPr>
            <p14:xfrm>
              <a:off x="2807133" y="3811520"/>
              <a:ext cx="624233" cy="79583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803533" y="3805398"/>
                <a:ext cx="631073" cy="92187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/>
          <p:cNvSpPr txBox="1"/>
          <p:nvPr/>
        </p:nvSpPr>
        <p:spPr>
          <a:xfrm flipH="1">
            <a:off x="4329687" y="836712"/>
            <a:ext cx="38141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Maintaining </a:t>
            </a:r>
            <a:r>
              <a:rPr lang="en-US" sz="2400" dirty="0" err="1" smtClean="0"/>
              <a:t>breadthfirst</a:t>
            </a:r>
            <a:r>
              <a:rPr lang="en-US" sz="2400" dirty="0" smtClean="0"/>
              <a:t> search tree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Each node at level k keeps list of predecessors on level k-1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If tree edge {C,D}  is deleted, replace with next edge on D’s list. E.g.:</a:t>
            </a:r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5" name="Ink 44"/>
              <p14:cNvContentPartPr/>
              <p14:nvPr/>
            </p14:nvContentPartPr>
            <p14:xfrm>
              <a:off x="2388303" y="2650367"/>
              <a:ext cx="1156680" cy="10094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369583" y="2637767"/>
                <a:ext cx="1199160" cy="10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0" name="Ink 49"/>
              <p14:cNvContentPartPr/>
              <p14:nvPr/>
            </p14:nvContentPartPr>
            <p14:xfrm>
              <a:off x="3364623" y="3945647"/>
              <a:ext cx="339840" cy="7664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345183" y="3931967"/>
                <a:ext cx="372960" cy="7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2" name="Ink 61"/>
              <p14:cNvContentPartPr/>
              <p14:nvPr/>
            </p14:nvContentPartPr>
            <p14:xfrm>
              <a:off x="3748383" y="3967607"/>
              <a:ext cx="254520" cy="79704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730743" y="3950687"/>
                <a:ext cx="292680" cy="83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3" name="Ink 62"/>
              <p14:cNvContentPartPr/>
              <p14:nvPr/>
            </p14:nvContentPartPr>
            <p14:xfrm>
              <a:off x="2818863" y="3655127"/>
              <a:ext cx="1096200" cy="10731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806263" y="3632087"/>
                <a:ext cx="1117800" cy="11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5" name="Ink 64"/>
              <p14:cNvContentPartPr/>
              <p14:nvPr/>
            </p14:nvContentPartPr>
            <p14:xfrm>
              <a:off x="3251583" y="4731887"/>
              <a:ext cx="116280" cy="1447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193983" y="4613447"/>
                <a:ext cx="23256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6" name="Ink 65"/>
              <p14:cNvContentPartPr/>
              <p14:nvPr/>
            </p14:nvContentPartPr>
            <p14:xfrm>
              <a:off x="3897423" y="4711727"/>
              <a:ext cx="110160" cy="1627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37303" y="4587167"/>
                <a:ext cx="23292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5" name="Ink 74"/>
              <p14:cNvContentPartPr/>
              <p14:nvPr/>
            </p14:nvContentPartPr>
            <p14:xfrm>
              <a:off x="2264103" y="2617967"/>
              <a:ext cx="324000" cy="20088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245743" y="2598167"/>
                <a:ext cx="3553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8" name="Ink 77"/>
              <p14:cNvContentPartPr/>
              <p14:nvPr/>
            </p14:nvContentPartPr>
            <p14:xfrm>
              <a:off x="2607543" y="3670967"/>
              <a:ext cx="197640" cy="2109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90623" y="3661607"/>
                <a:ext cx="223200" cy="2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83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F6DAF-1448-4033-B8A6-300B93ACE6F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680231" y="1277579"/>
              <a:ext cx="196920" cy="171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7671" y="1170299"/>
                <a:ext cx="3049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1922071" y="2279099"/>
              <a:ext cx="228240" cy="201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0591" y="2184059"/>
                <a:ext cx="3265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3133471" y="2332739"/>
              <a:ext cx="227880" cy="136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7031" y="2238779"/>
                <a:ext cx="3189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1203871" y="3538739"/>
              <a:ext cx="200880" cy="230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9591" y="3467459"/>
                <a:ext cx="28116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/>
              <p14:cNvContentPartPr/>
              <p14:nvPr/>
            </p14:nvContentPartPr>
            <p14:xfrm>
              <a:off x="1927831" y="3586619"/>
              <a:ext cx="240840" cy="182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84991" y="3498419"/>
                <a:ext cx="3186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2640620" y="3733088"/>
              <a:ext cx="228960" cy="159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5460" y="3638048"/>
                <a:ext cx="301566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3690751" y="3521819"/>
              <a:ext cx="187920" cy="1612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45751" y="3424259"/>
                <a:ext cx="27828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/>
              <p14:cNvContentPartPr/>
              <p14:nvPr/>
            </p14:nvContentPartPr>
            <p14:xfrm>
              <a:off x="1661791" y="4639979"/>
              <a:ext cx="114480" cy="1288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10671" y="4540619"/>
                <a:ext cx="2160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2514271" y="4659419"/>
              <a:ext cx="215640" cy="112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59191" y="4558979"/>
                <a:ext cx="32292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2188831" y="1613819"/>
              <a:ext cx="534600" cy="628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74071" y="1606619"/>
                <a:ext cx="55656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/>
              <p14:cNvContentPartPr/>
              <p14:nvPr/>
            </p14:nvContentPartPr>
            <p14:xfrm>
              <a:off x="9118831" y="3485819"/>
              <a:ext cx="36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100831" y="3467819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/>
              <p14:cNvContentPartPr/>
              <p14:nvPr/>
            </p14:nvContentPartPr>
            <p14:xfrm>
              <a:off x="2889031" y="1570979"/>
              <a:ext cx="354240" cy="760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67791" y="1554419"/>
                <a:ext cx="39708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/>
              <p14:cNvContentPartPr/>
              <p14:nvPr/>
            </p14:nvContentPartPr>
            <p14:xfrm>
              <a:off x="1375231" y="2549459"/>
              <a:ext cx="633240" cy="997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56151" y="2537219"/>
                <a:ext cx="666360" cy="10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/>
              <p14:cNvContentPartPr/>
              <p14:nvPr/>
            </p14:nvContentPartPr>
            <p14:xfrm>
              <a:off x="2061391" y="2643779"/>
              <a:ext cx="67680" cy="932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45551" y="2636219"/>
                <a:ext cx="8892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/>
              <p14:cNvContentPartPr/>
              <p14:nvPr/>
            </p14:nvContentPartPr>
            <p14:xfrm>
              <a:off x="2101351" y="2568899"/>
              <a:ext cx="521640" cy="1098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91271" y="2561699"/>
                <a:ext cx="550080" cy="11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/>
              <p14:cNvContentPartPr/>
              <p14:nvPr/>
            </p14:nvContentPartPr>
            <p14:xfrm>
              <a:off x="2088751" y="2596619"/>
              <a:ext cx="29160" cy="1785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76151" y="2591939"/>
                <a:ext cx="464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" name="Ink 32"/>
              <p14:cNvContentPartPr/>
              <p14:nvPr/>
            </p14:nvContentPartPr>
            <p14:xfrm>
              <a:off x="2094151" y="2663579"/>
              <a:ext cx="1626840" cy="9399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85511" y="2653139"/>
                <a:ext cx="1652400" cy="9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Ink 35"/>
              <p14:cNvContentPartPr/>
              <p14:nvPr/>
            </p14:nvContentPartPr>
            <p14:xfrm>
              <a:off x="1265791" y="3912419"/>
              <a:ext cx="619920" cy="78012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52471" y="3899099"/>
                <a:ext cx="643320" cy="8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Ink 37"/>
              <p14:cNvContentPartPr/>
              <p14:nvPr/>
            </p14:nvContentPartPr>
            <p14:xfrm>
              <a:off x="1979311" y="3951299"/>
              <a:ext cx="625680" cy="7387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967071" y="3940499"/>
                <a:ext cx="660600" cy="77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1" name="Ink 50"/>
              <p14:cNvContentPartPr/>
              <p14:nvPr/>
            </p14:nvContentPartPr>
            <p14:xfrm>
              <a:off x="1125391" y="3731339"/>
              <a:ext cx="128160" cy="14652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82191" y="3645299"/>
                <a:ext cx="2080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1823702" y="3723522"/>
              <a:ext cx="206640" cy="2052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78702" y="3634806"/>
                <a:ext cx="287280" cy="374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2545513" y="3783706"/>
              <a:ext cx="159480" cy="1350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500513" y="3687124"/>
                <a:ext cx="247680" cy="320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1643431" y="4699019"/>
              <a:ext cx="272160" cy="14148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04911" y="4590299"/>
                <a:ext cx="3693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2412751" y="4671299"/>
              <a:ext cx="241200" cy="14976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4071" y="4562579"/>
                <a:ext cx="3582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3614071" y="3619019"/>
              <a:ext cx="217800" cy="1965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54671" y="3518579"/>
                <a:ext cx="32976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1920631" y="2402939"/>
              <a:ext cx="286200" cy="2332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61951" y="2285219"/>
                <a:ext cx="40716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3042751" y="2346599"/>
              <a:ext cx="318600" cy="2052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984791" y="2242919"/>
                <a:ext cx="4370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2559631" y="1367939"/>
              <a:ext cx="402120" cy="2185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90871" y="1231139"/>
                <a:ext cx="53892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 flipH="1">
                <a:off x="4393842" y="709552"/>
                <a:ext cx="4283803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/>
              </a:p>
              <a:p>
                <a:r>
                  <a:rPr lang="en-US" sz="2000" dirty="0" smtClean="0"/>
                  <a:t>If D’s list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∅:</m:t>
                    </m:r>
                  </m:oMath>
                </a14:m>
                <a:endParaRPr lang="en-US" sz="2000" b="0" dirty="0" smtClean="0"/>
              </a:p>
              <a:p>
                <a:r>
                  <a:rPr lang="en-US" sz="2000" dirty="0" smtClean="0"/>
                  <a:t>D moves down one or more levels</a:t>
                </a:r>
              </a:p>
              <a:p>
                <a:endParaRPr lang="en-US" sz="2000" dirty="0"/>
              </a:p>
              <a:p>
                <a:r>
                  <a:rPr lang="en-US" sz="2000" dirty="0" smtClean="0"/>
                  <a:t>Keep Queue of elements whose level must change</a:t>
                </a:r>
              </a:p>
              <a:p>
                <a:r>
                  <a:rPr lang="en-US" sz="2000" dirty="0" smtClean="0"/>
                  <a:t>Add D to Queue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Repeat until Queue is empty:</a:t>
                </a:r>
              </a:p>
              <a:p>
                <a:r>
                  <a:rPr lang="en-US" sz="2000" dirty="0" smtClean="0"/>
                  <a:t> X&lt;- pop( Queue)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Find new parent one level lower or add X back to Queue </a:t>
                </a:r>
              </a:p>
              <a:p>
                <a:r>
                  <a:rPr lang="en-US" sz="2000" dirty="0" smtClean="0"/>
                  <a:t>If found: Build new list for 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X</a:t>
                </a:r>
              </a:p>
              <a:p>
                <a:endParaRPr lang="en-US" sz="2000" dirty="0"/>
              </a:p>
              <a:p>
                <a:r>
                  <a:rPr lang="en-US" sz="2000" dirty="0" smtClean="0"/>
                  <a:t>Check </a:t>
                </a:r>
                <a:r>
                  <a:rPr lang="en-US" sz="2000" dirty="0"/>
                  <a:t>X</a:t>
                </a:r>
                <a:r>
                  <a:rPr lang="en-US" sz="2000" dirty="0" smtClean="0"/>
                  <a:t> ‘s children’s lists </a:t>
                </a:r>
              </a:p>
              <a:p>
                <a:r>
                  <a:rPr lang="en-US" sz="2000" dirty="0" smtClean="0"/>
                  <a:t>If empty, add them to Queue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93842" y="709552"/>
                <a:ext cx="4283803" cy="5632311"/>
              </a:xfrm>
              <a:prstGeom prst="rect">
                <a:avLst/>
              </a:prstGeom>
              <a:blipFill rotWithShape="0">
                <a:blip r:embed="rId66"/>
                <a:stretch>
                  <a:fillRect l="-1567" r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5" name="Ink 14"/>
              <p14:cNvContentPartPr/>
              <p14:nvPr/>
            </p14:nvContentPartPr>
            <p14:xfrm>
              <a:off x="3390871" y="2545499"/>
              <a:ext cx="481680" cy="1248228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89431" y="2544059"/>
                <a:ext cx="485280" cy="1265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8" name="Ink 17"/>
              <p14:cNvContentPartPr/>
              <p14:nvPr/>
            </p14:nvContentPartPr>
            <p14:xfrm>
              <a:off x="1925853" y="2450000"/>
              <a:ext cx="159120" cy="186863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907493" y="2429477"/>
                <a:ext cx="196920" cy="227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/>
              <p14:cNvContentPartPr/>
              <p14:nvPr/>
            </p14:nvContentPartPr>
            <p14:xfrm>
              <a:off x="3242223" y="4677167"/>
              <a:ext cx="148680" cy="1807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168783" y="4537127"/>
                <a:ext cx="29124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8" name="Ink 27"/>
              <p14:cNvContentPartPr/>
              <p14:nvPr/>
            </p14:nvContentPartPr>
            <p14:xfrm>
              <a:off x="3892743" y="4664567"/>
              <a:ext cx="146880" cy="1872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822183" y="4555847"/>
                <a:ext cx="2923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2" name="Ink 31"/>
              <p14:cNvContentPartPr/>
              <p14:nvPr/>
            </p14:nvContentPartPr>
            <p14:xfrm>
              <a:off x="-226377" y="250607"/>
              <a:ext cx="9000" cy="187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-231417" y="245927"/>
                <a:ext cx="1872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7" name="Ink 46"/>
              <p14:cNvContentPartPr/>
              <p14:nvPr/>
            </p14:nvContentPartPr>
            <p14:xfrm>
              <a:off x="2658631" y="1333019"/>
              <a:ext cx="718200" cy="1287108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642431" y="1312143"/>
                <a:ext cx="736560" cy="1328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" name="Ink 16"/>
              <p14:cNvContentPartPr/>
              <p14:nvPr/>
            </p14:nvContentPartPr>
            <p14:xfrm>
              <a:off x="2928590" y="3928930"/>
              <a:ext cx="1017360" cy="5677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916710" y="3917050"/>
                <a:ext cx="103248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" name="Ink 28"/>
              <p14:cNvContentPartPr/>
              <p14:nvPr/>
            </p14:nvContentPartPr>
            <p14:xfrm>
              <a:off x="2822750" y="3970330"/>
              <a:ext cx="550440" cy="7354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810870" y="3964930"/>
                <a:ext cx="57312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1" name="Ink 40"/>
              <p14:cNvContentPartPr/>
              <p14:nvPr/>
            </p14:nvContentPartPr>
            <p14:xfrm>
              <a:off x="3430430" y="3921010"/>
              <a:ext cx="313200" cy="711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414950" y="3909130"/>
                <a:ext cx="338040" cy="7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2" name="Ink 41"/>
              <p14:cNvContentPartPr/>
              <p14:nvPr/>
            </p14:nvContentPartPr>
            <p14:xfrm>
              <a:off x="3775670" y="3951970"/>
              <a:ext cx="342000" cy="6771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764150" y="3941890"/>
                <a:ext cx="369720" cy="70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18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F6DAF-1448-4033-B8A6-300B93ACE6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680231" y="1277579"/>
              <a:ext cx="196920" cy="171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7671" y="1170299"/>
                <a:ext cx="3049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922071" y="2279099"/>
              <a:ext cx="228240" cy="201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591" y="2184059"/>
                <a:ext cx="3265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3133471" y="2332739"/>
              <a:ext cx="227880" cy="136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7031" y="2238779"/>
                <a:ext cx="3189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203871" y="3538739"/>
              <a:ext cx="200880" cy="230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9591" y="3467459"/>
                <a:ext cx="28116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1927831" y="3586619"/>
              <a:ext cx="240840" cy="182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84991" y="3498419"/>
                <a:ext cx="3186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2570791" y="3621899"/>
              <a:ext cx="228960" cy="159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45231" y="3526859"/>
                <a:ext cx="3020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3690751" y="3521819"/>
              <a:ext cx="187920" cy="1612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45751" y="3424259"/>
                <a:ext cx="27828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1661791" y="4639979"/>
              <a:ext cx="114480" cy="1288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10671" y="4540619"/>
                <a:ext cx="2160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2514271" y="4659419"/>
              <a:ext cx="215640" cy="112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59191" y="4558979"/>
                <a:ext cx="32292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/>
              <p14:cNvContentPartPr/>
              <p14:nvPr/>
            </p14:nvContentPartPr>
            <p14:xfrm>
              <a:off x="2188831" y="1613819"/>
              <a:ext cx="534600" cy="628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4071" y="1606619"/>
                <a:ext cx="55656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/>
              <p14:cNvContentPartPr/>
              <p14:nvPr/>
            </p14:nvContentPartPr>
            <p14:xfrm>
              <a:off x="9118831" y="3485819"/>
              <a:ext cx="36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00831" y="3467819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/>
              <p14:cNvContentPartPr/>
              <p14:nvPr/>
            </p14:nvContentPartPr>
            <p14:xfrm>
              <a:off x="2889031" y="1570979"/>
              <a:ext cx="354240" cy="760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67791" y="1554419"/>
                <a:ext cx="39708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Ink 23"/>
              <p14:cNvContentPartPr/>
              <p14:nvPr/>
            </p14:nvContentPartPr>
            <p14:xfrm>
              <a:off x="1375231" y="2549459"/>
              <a:ext cx="633240" cy="997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56151" y="2537219"/>
                <a:ext cx="666360" cy="10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Ink 25"/>
              <p14:cNvContentPartPr/>
              <p14:nvPr/>
            </p14:nvContentPartPr>
            <p14:xfrm>
              <a:off x="2061391" y="2643779"/>
              <a:ext cx="67680" cy="932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45551" y="2636219"/>
                <a:ext cx="8892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/>
              <p14:cNvContentPartPr/>
              <p14:nvPr/>
            </p14:nvContentPartPr>
            <p14:xfrm>
              <a:off x="2101351" y="2568899"/>
              <a:ext cx="521640" cy="1098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91271" y="2561699"/>
                <a:ext cx="550080" cy="11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/>
              <p14:cNvContentPartPr/>
              <p14:nvPr/>
            </p14:nvContentPartPr>
            <p14:xfrm>
              <a:off x="2088751" y="2596619"/>
              <a:ext cx="29160" cy="1785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76151" y="2591939"/>
                <a:ext cx="464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/>
              <p14:cNvContentPartPr/>
              <p14:nvPr/>
            </p14:nvContentPartPr>
            <p14:xfrm>
              <a:off x="2094151" y="2663579"/>
              <a:ext cx="1626840" cy="9399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85511" y="2653139"/>
                <a:ext cx="1652400" cy="9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Ink 35"/>
              <p14:cNvContentPartPr/>
              <p14:nvPr/>
            </p14:nvContentPartPr>
            <p14:xfrm>
              <a:off x="1265791" y="3912419"/>
              <a:ext cx="619920" cy="78012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52471" y="3899099"/>
                <a:ext cx="643320" cy="8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/>
              <p14:cNvContentPartPr/>
              <p14:nvPr/>
            </p14:nvContentPartPr>
            <p14:xfrm>
              <a:off x="1979311" y="3951299"/>
              <a:ext cx="625680" cy="7387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67071" y="3940499"/>
                <a:ext cx="660600" cy="77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1" name="Ink 50"/>
              <p14:cNvContentPartPr/>
              <p14:nvPr/>
            </p14:nvContentPartPr>
            <p14:xfrm>
              <a:off x="1125391" y="3731339"/>
              <a:ext cx="128160" cy="14652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82191" y="3645299"/>
                <a:ext cx="2080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1823702" y="3723522"/>
              <a:ext cx="206640" cy="2052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78702" y="3634806"/>
                <a:ext cx="287280" cy="374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2495191" y="3694259"/>
              <a:ext cx="159480" cy="1350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50191" y="3597419"/>
                <a:ext cx="2476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1643431" y="4699019"/>
              <a:ext cx="272160" cy="14148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04911" y="4590299"/>
                <a:ext cx="3693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2412751" y="4671299"/>
              <a:ext cx="241200" cy="14976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4071" y="4562579"/>
                <a:ext cx="3582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3614071" y="3619019"/>
              <a:ext cx="217800" cy="1965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54671" y="3518579"/>
                <a:ext cx="32976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1920631" y="2402939"/>
              <a:ext cx="286200" cy="2332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61951" y="2285219"/>
                <a:ext cx="40716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3042751" y="2346599"/>
              <a:ext cx="318600" cy="2052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984791" y="2242919"/>
                <a:ext cx="4370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2559631" y="1367939"/>
              <a:ext cx="402120" cy="2185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90871" y="1231139"/>
                <a:ext cx="53892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" name="Ink 4"/>
              <p14:cNvContentPartPr/>
              <p14:nvPr/>
            </p14:nvContentPartPr>
            <p14:xfrm>
              <a:off x="2660253" y="1351640"/>
              <a:ext cx="679680" cy="1268663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641533" y="1330040"/>
                <a:ext cx="1176480" cy="2479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k 41"/>
              <p14:cNvContentPartPr/>
              <p14:nvPr/>
            </p14:nvContentPartPr>
            <p14:xfrm>
              <a:off x="1925853" y="2450000"/>
              <a:ext cx="159120" cy="186863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907493" y="2429477"/>
                <a:ext cx="196920" cy="227188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/>
          <p:cNvSpPr txBox="1"/>
          <p:nvPr/>
        </p:nvSpPr>
        <p:spPr>
          <a:xfrm flipH="1">
            <a:off x="4329687" y="836712"/>
            <a:ext cx="4159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e.g.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TOTAL COST</a:t>
            </a:r>
          </a:p>
          <a:p>
            <a:r>
              <a:rPr lang="en-US" sz="2000" dirty="0" smtClean="0"/>
              <a:t>m*#levels=O(</a:t>
            </a:r>
            <a:r>
              <a:rPr lang="en-US" sz="2000" dirty="0" err="1" smtClean="0"/>
              <a:t>mn</a:t>
            </a:r>
            <a:r>
              <a:rPr lang="en-US" sz="2000" dirty="0" smtClean="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" name="Ink 3"/>
              <p14:cNvContentPartPr/>
              <p14:nvPr/>
            </p14:nvContentPartPr>
            <p14:xfrm>
              <a:off x="2658631" y="1333019"/>
              <a:ext cx="1213920" cy="2460884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656831" y="1312140"/>
                <a:ext cx="1217880" cy="2497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5" name="Ink 14"/>
              <p14:cNvContentPartPr/>
              <p14:nvPr/>
            </p14:nvContentPartPr>
            <p14:xfrm>
              <a:off x="3411783" y="3913247"/>
              <a:ext cx="266760" cy="733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393423" y="3902087"/>
                <a:ext cx="298440" cy="76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8" name="Ink 17"/>
              <p14:cNvContentPartPr/>
              <p14:nvPr/>
            </p14:nvContentPartPr>
            <p14:xfrm>
              <a:off x="3834783" y="3887687"/>
              <a:ext cx="181080" cy="8341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818583" y="3875087"/>
                <a:ext cx="217800" cy="8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" name="Ink 18"/>
              <p14:cNvContentPartPr/>
              <p14:nvPr/>
            </p14:nvContentPartPr>
            <p14:xfrm>
              <a:off x="3308823" y="4713167"/>
              <a:ext cx="135000" cy="172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245823" y="4583567"/>
                <a:ext cx="2692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1" name="Ink 20"/>
              <p14:cNvContentPartPr/>
              <p14:nvPr/>
            </p14:nvContentPartPr>
            <p14:xfrm>
              <a:off x="3239671" y="3872099"/>
              <a:ext cx="191880" cy="19004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233911" y="3865645"/>
                <a:ext cx="200880" cy="31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3" name="Ink 22"/>
              <p14:cNvContentPartPr/>
              <p14:nvPr/>
            </p14:nvContentPartPr>
            <p14:xfrm>
              <a:off x="3019351" y="3864899"/>
              <a:ext cx="139320" cy="2804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013951" y="3858590"/>
                <a:ext cx="147960" cy="16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" name="Ink 24"/>
              <p14:cNvContentPartPr/>
              <p14:nvPr/>
            </p14:nvContentPartPr>
            <p14:xfrm>
              <a:off x="2807311" y="3811619"/>
              <a:ext cx="145800" cy="22604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803711" y="3805520"/>
                <a:ext cx="157680" cy="36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7" name="Ink 26"/>
              <p14:cNvContentPartPr/>
              <p14:nvPr/>
            </p14:nvContentPartPr>
            <p14:xfrm>
              <a:off x="3959343" y="4666727"/>
              <a:ext cx="119520" cy="1976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86623" y="4546127"/>
                <a:ext cx="267480" cy="46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2" name="Ink 31"/>
              <p14:cNvContentPartPr/>
              <p14:nvPr/>
            </p14:nvContentPartPr>
            <p14:xfrm>
              <a:off x="2675150" y="3933970"/>
              <a:ext cx="582480" cy="688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664710" y="3923530"/>
                <a:ext cx="601200" cy="70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7" name="Ink 36"/>
              <p14:cNvContentPartPr/>
              <p14:nvPr/>
            </p14:nvContentPartPr>
            <p14:xfrm>
              <a:off x="3444830" y="4245730"/>
              <a:ext cx="189000" cy="961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435110" y="4241050"/>
                <a:ext cx="20196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9" name="Ink 38"/>
              <p14:cNvContentPartPr/>
              <p14:nvPr/>
            </p14:nvContentPartPr>
            <p14:xfrm>
              <a:off x="2851190" y="3986890"/>
              <a:ext cx="470160" cy="2811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841830" y="3979330"/>
                <a:ext cx="491400" cy="3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14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F6DAF-1448-4033-B8A6-300B93ACE6F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505368" y="1789384"/>
              <a:ext cx="196920" cy="171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2808" y="1682104"/>
                <a:ext cx="30492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747208" y="2790904"/>
              <a:ext cx="228240" cy="201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5728" y="2696033"/>
                <a:ext cx="326520" cy="398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958608" y="2844544"/>
              <a:ext cx="227880" cy="136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2168" y="2750335"/>
                <a:ext cx="318960" cy="317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029008" y="4050544"/>
              <a:ext cx="200880" cy="230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4649" y="3979375"/>
                <a:ext cx="281665" cy="3867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1752968" y="4098424"/>
              <a:ext cx="240840" cy="182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0064" y="4010224"/>
                <a:ext cx="319077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2395928" y="4133704"/>
              <a:ext cx="228960" cy="159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70768" y="4038664"/>
                <a:ext cx="301566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3515888" y="4033624"/>
              <a:ext cx="187920" cy="1612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70802" y="3936281"/>
                <a:ext cx="278814" cy="357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1486928" y="5151784"/>
              <a:ext cx="114480" cy="1288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36327" y="5051785"/>
                <a:ext cx="215323" cy="335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2339408" y="5171224"/>
              <a:ext cx="215640" cy="112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84328" y="5071463"/>
                <a:ext cx="322920" cy="329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/>
              <p14:cNvContentPartPr/>
              <p14:nvPr/>
            </p14:nvContentPartPr>
            <p14:xfrm>
              <a:off x="2013968" y="2125624"/>
              <a:ext cx="534600" cy="628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99208" y="2118424"/>
                <a:ext cx="55656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/>
              <p14:cNvContentPartPr/>
              <p14:nvPr/>
            </p14:nvContentPartPr>
            <p14:xfrm>
              <a:off x="9118831" y="3485819"/>
              <a:ext cx="36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00831" y="3467819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/>
              <p14:cNvContentPartPr/>
              <p14:nvPr/>
            </p14:nvContentPartPr>
            <p14:xfrm>
              <a:off x="2714168" y="2082784"/>
              <a:ext cx="354240" cy="760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2928" y="2066224"/>
                <a:ext cx="39708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Ink 23"/>
              <p14:cNvContentPartPr/>
              <p14:nvPr/>
            </p14:nvContentPartPr>
            <p14:xfrm>
              <a:off x="1200368" y="3061264"/>
              <a:ext cx="633240" cy="997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81288" y="3049024"/>
                <a:ext cx="666360" cy="10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Ink 25"/>
              <p14:cNvContentPartPr/>
              <p14:nvPr/>
            </p14:nvContentPartPr>
            <p14:xfrm>
              <a:off x="1886528" y="3155584"/>
              <a:ext cx="67680" cy="932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70688" y="3148024"/>
                <a:ext cx="8892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/>
              <p14:cNvContentPartPr/>
              <p14:nvPr/>
            </p14:nvContentPartPr>
            <p14:xfrm>
              <a:off x="1926488" y="3080704"/>
              <a:ext cx="521640" cy="1098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16408" y="3073504"/>
                <a:ext cx="550080" cy="11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/>
              <p14:cNvContentPartPr/>
              <p14:nvPr/>
            </p14:nvContentPartPr>
            <p14:xfrm>
              <a:off x="1913888" y="3108424"/>
              <a:ext cx="29160" cy="1785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01288" y="3103744"/>
                <a:ext cx="464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/>
              <p14:cNvContentPartPr/>
              <p14:nvPr/>
            </p14:nvContentPartPr>
            <p14:xfrm>
              <a:off x="1919288" y="3175384"/>
              <a:ext cx="1626840" cy="9399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10648" y="3164944"/>
                <a:ext cx="1652400" cy="9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Ink 35"/>
              <p14:cNvContentPartPr/>
              <p14:nvPr/>
            </p14:nvContentPartPr>
            <p14:xfrm>
              <a:off x="1090928" y="4424224"/>
              <a:ext cx="619920" cy="78012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77608" y="4410904"/>
                <a:ext cx="643320" cy="8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/>
              <p14:cNvContentPartPr/>
              <p14:nvPr/>
            </p14:nvContentPartPr>
            <p14:xfrm>
              <a:off x="1804448" y="4463104"/>
              <a:ext cx="625680" cy="7387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92208" y="4452309"/>
                <a:ext cx="660600" cy="772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Ink 45"/>
              <p14:cNvContentPartPr/>
              <p14:nvPr/>
            </p14:nvContentPartPr>
            <p14:xfrm>
              <a:off x="2483768" y="1844824"/>
              <a:ext cx="1213920" cy="221328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481968" y="1823944"/>
                <a:ext cx="1217880" cy="22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/>
              <p14:cNvContentPartPr/>
              <p14:nvPr/>
            </p14:nvContentPartPr>
            <p14:xfrm>
              <a:off x="950528" y="4243144"/>
              <a:ext cx="128160" cy="14652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7449" y="4157104"/>
                <a:ext cx="207497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1648839" y="4235327"/>
              <a:ext cx="206640" cy="2052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603839" y="4146611"/>
                <a:ext cx="287280" cy="374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2320328" y="4206064"/>
              <a:ext cx="159480" cy="1350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75328" y="4109482"/>
                <a:ext cx="247680" cy="320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1468568" y="5210824"/>
              <a:ext cx="272160" cy="14148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430458" y="5102104"/>
                <a:ext cx="368872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2237888" y="5183104"/>
              <a:ext cx="241200" cy="14976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178760" y="5074384"/>
                <a:ext cx="358735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3439208" y="4130824"/>
              <a:ext cx="217800" cy="1965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379808" y="4030384"/>
                <a:ext cx="32976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1745768" y="2914744"/>
              <a:ext cx="286200" cy="2332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87088" y="2797203"/>
                <a:ext cx="407160" cy="478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2867888" y="2858404"/>
              <a:ext cx="318600" cy="2052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809928" y="2754724"/>
                <a:ext cx="4370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2384768" y="1879744"/>
              <a:ext cx="402120" cy="2185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16008" y="1742944"/>
                <a:ext cx="53892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" name="Ink 4"/>
              <p14:cNvContentPartPr/>
              <p14:nvPr/>
            </p14:nvContentPartPr>
            <p14:xfrm>
              <a:off x="2485390" y="1863445"/>
              <a:ext cx="1135080" cy="2442263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466670" y="1841845"/>
                <a:ext cx="1176480" cy="2479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k 41"/>
              <p14:cNvContentPartPr/>
              <p14:nvPr/>
            </p14:nvContentPartPr>
            <p14:xfrm>
              <a:off x="1750990" y="2961805"/>
              <a:ext cx="159120" cy="186863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732630" y="2941282"/>
                <a:ext cx="196920" cy="227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k 42"/>
              <p14:cNvContentPartPr/>
              <p14:nvPr/>
            </p14:nvContentPartPr>
            <p14:xfrm>
              <a:off x="2632270" y="4323325"/>
              <a:ext cx="624233" cy="79583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628670" y="4317203"/>
                <a:ext cx="631073" cy="92187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/>
          <p:cNvSpPr txBox="1"/>
          <p:nvPr/>
        </p:nvSpPr>
        <p:spPr>
          <a:xfrm flipH="1">
            <a:off x="2156733" y="572262"/>
            <a:ext cx="381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611560" y="69197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parallel, test if deleting {</a:t>
            </a:r>
            <a:r>
              <a:rPr lang="en-US" sz="2400" dirty="0" err="1" smtClean="0"/>
              <a:t>c,d</a:t>
            </a:r>
            <a:r>
              <a:rPr lang="en-US" sz="2400" dirty="0" smtClean="0"/>
              <a:t>} splits graph in two</a:t>
            </a:r>
          </a:p>
          <a:p>
            <a:r>
              <a:rPr lang="en-US" sz="2400" dirty="0" smtClean="0"/>
              <a:t>STOP when either new tree edge found or split found  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29543" y="1484416"/>
            <a:ext cx="66228" cy="3867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4743023" y="3261987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047279" y="2973955"/>
            <a:ext cx="1440160" cy="13681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5535855" y="3622226"/>
            <a:ext cx="1509713" cy="71437"/>
          </a:xfrm>
          <a:prstGeom prst="line">
            <a:avLst/>
          </a:prstGeom>
          <a:ln w="476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29543" y="2707085"/>
            <a:ext cx="19319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Search from C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6775737" y="2568506"/>
            <a:ext cx="1962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Search from D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4554317" y="4352785"/>
            <a:ext cx="418381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000" dirty="0"/>
              <a:t>Search in parallel  until one is found to be isolated.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000" dirty="0"/>
              <a:t>Cost = cost of searching smaller component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11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20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8" name="Text Box 5"/>
              <p:cNvSpPr txBox="1">
                <a:spLocks noChangeArrowheads="1"/>
              </p:cNvSpPr>
              <p:nvPr/>
            </p:nvSpPr>
            <p:spPr bwMode="auto">
              <a:xfrm>
                <a:off x="472120" y="548680"/>
                <a:ext cx="8352159" cy="13843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43137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14CB8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Arial" charset="0"/>
                  </a:rPr>
                  <a:t>As a graph decomposes, a node is in a smaller component </a:t>
                </a: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 dirty="0" err="1" smtClean="0">
                    <a:solidFill>
                      <a:schemeClr val="tx1"/>
                    </a:solidFill>
                    <a:latin typeface="Arial" charset="0"/>
                  </a:rPr>
                  <a:t>lg</a:t>
                </a:r>
                <a:r>
                  <a:rPr lang="en-US" dirty="0" smtClean="0">
                    <a:solidFill>
                      <a:schemeClr val="tx1"/>
                    </a:solidFill>
                    <a:latin typeface="Arial" charset="0"/>
                  </a:rPr>
                  <a:t> n times, an edge is looked at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Arial" charset="0"/>
                  </a:rPr>
                  <a:t>lg</a:t>
                </a: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 n times, 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Arial" charset="0"/>
                  </a:rPr>
                  <a:t> --&gt; 2m </a:t>
                </a:r>
                <a:r>
                  <a:rPr lang="en-US" dirty="0" err="1" smtClean="0">
                    <a:solidFill>
                      <a:schemeClr val="tx1"/>
                    </a:solidFill>
                    <a:latin typeface="Arial" charset="0"/>
                  </a:rPr>
                  <a:t>lg</a:t>
                </a:r>
                <a:r>
                  <a:rPr lang="en-US" dirty="0" smtClean="0">
                    <a:solidFill>
                      <a:schemeClr val="tx1"/>
                    </a:solidFill>
                    <a:latin typeface="Arial" charset="0"/>
                  </a:rPr>
                  <a:t> n total cost</a:t>
                </a:r>
              </a:p>
            </p:txBody>
          </p:sp>
        </mc:Choice>
        <mc:Fallback xmlns="">
          <p:sp>
            <p:nvSpPr>
              <p:cNvPr id="4710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20" y="548680"/>
                <a:ext cx="8352159" cy="1384300"/>
              </a:xfrm>
              <a:prstGeom prst="rect">
                <a:avLst/>
              </a:prstGeom>
              <a:blipFill rotWithShape="0">
                <a:blip r:embed="rId3"/>
                <a:stretch>
                  <a:fillRect l="-1094" t="-3084" b="-9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68" name="Oval 75"/>
          <p:cNvSpPr>
            <a:spLocks noChangeAspect="1" noChangeArrowheads="1"/>
          </p:cNvSpPr>
          <p:nvPr/>
        </p:nvSpPr>
        <p:spPr bwMode="auto">
          <a:xfrm>
            <a:off x="1143000" y="39624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9" name="Oval 76"/>
          <p:cNvSpPr>
            <a:spLocks noChangeAspect="1" noChangeArrowheads="1"/>
          </p:cNvSpPr>
          <p:nvPr/>
        </p:nvSpPr>
        <p:spPr bwMode="auto">
          <a:xfrm>
            <a:off x="2362200" y="5486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Oval 77"/>
          <p:cNvSpPr>
            <a:spLocks noChangeAspect="1" noChangeArrowheads="1"/>
          </p:cNvSpPr>
          <p:nvPr/>
        </p:nvSpPr>
        <p:spPr bwMode="auto">
          <a:xfrm>
            <a:off x="3048000" y="3886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Oval 78"/>
          <p:cNvSpPr>
            <a:spLocks noChangeAspect="1" noChangeArrowheads="1"/>
          </p:cNvSpPr>
          <p:nvPr/>
        </p:nvSpPr>
        <p:spPr bwMode="auto">
          <a:xfrm>
            <a:off x="4495800" y="5410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Oval 79"/>
          <p:cNvSpPr>
            <a:spLocks noChangeAspect="1" noChangeArrowheads="1"/>
          </p:cNvSpPr>
          <p:nvPr/>
        </p:nvSpPr>
        <p:spPr bwMode="auto">
          <a:xfrm>
            <a:off x="40386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Oval 80"/>
          <p:cNvSpPr>
            <a:spLocks noChangeAspect="1" noChangeArrowheads="1"/>
          </p:cNvSpPr>
          <p:nvPr/>
        </p:nvSpPr>
        <p:spPr bwMode="auto">
          <a:xfrm>
            <a:off x="7391400" y="3048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4" name="Oval 81"/>
          <p:cNvSpPr>
            <a:spLocks noChangeAspect="1" noChangeArrowheads="1"/>
          </p:cNvSpPr>
          <p:nvPr/>
        </p:nvSpPr>
        <p:spPr bwMode="auto">
          <a:xfrm>
            <a:off x="7543800" y="4953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5" name="Line 82"/>
          <p:cNvSpPr>
            <a:spLocks noChangeShapeType="1"/>
          </p:cNvSpPr>
          <p:nvPr/>
        </p:nvSpPr>
        <p:spPr bwMode="auto">
          <a:xfrm flipV="1">
            <a:off x="1752600" y="41910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84"/>
          <p:cNvSpPr>
            <a:spLocks noChangeShapeType="1"/>
          </p:cNvSpPr>
          <p:nvPr/>
        </p:nvSpPr>
        <p:spPr bwMode="auto">
          <a:xfrm flipH="1">
            <a:off x="2819400" y="46482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85"/>
          <p:cNvSpPr>
            <a:spLocks noChangeShapeType="1"/>
          </p:cNvSpPr>
          <p:nvPr/>
        </p:nvSpPr>
        <p:spPr bwMode="auto">
          <a:xfrm>
            <a:off x="4267200" y="34290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86"/>
          <p:cNvSpPr>
            <a:spLocks noChangeShapeType="1"/>
          </p:cNvSpPr>
          <p:nvPr/>
        </p:nvSpPr>
        <p:spPr bwMode="auto">
          <a:xfrm>
            <a:off x="1600200" y="4495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87"/>
          <p:cNvSpPr>
            <a:spLocks noChangeShapeType="1"/>
          </p:cNvSpPr>
          <p:nvPr/>
        </p:nvSpPr>
        <p:spPr bwMode="auto">
          <a:xfrm>
            <a:off x="4724400" y="29718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Line 88"/>
          <p:cNvSpPr>
            <a:spLocks noChangeShapeType="1"/>
          </p:cNvSpPr>
          <p:nvPr/>
        </p:nvSpPr>
        <p:spPr bwMode="auto">
          <a:xfrm>
            <a:off x="7848600" y="38100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91"/>
          <p:cNvSpPr>
            <a:spLocks noChangeShapeType="1"/>
          </p:cNvSpPr>
          <p:nvPr/>
        </p:nvSpPr>
        <p:spPr bwMode="auto">
          <a:xfrm flipV="1">
            <a:off x="3733800" y="3505200"/>
            <a:ext cx="3733800" cy="533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92"/>
          <p:cNvSpPr>
            <a:spLocks noChangeAspect="1" noChangeArrowheads="1"/>
          </p:cNvSpPr>
          <p:nvPr/>
        </p:nvSpPr>
        <p:spPr bwMode="auto">
          <a:xfrm>
            <a:off x="10668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3" name="Oval 93"/>
          <p:cNvSpPr>
            <a:spLocks noChangeAspect="1" noChangeArrowheads="1"/>
          </p:cNvSpPr>
          <p:nvPr/>
        </p:nvSpPr>
        <p:spPr bwMode="auto">
          <a:xfrm>
            <a:off x="2209800" y="25908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4" name="Line 94"/>
          <p:cNvSpPr>
            <a:spLocks noChangeShapeType="1"/>
          </p:cNvSpPr>
          <p:nvPr/>
        </p:nvSpPr>
        <p:spPr bwMode="auto">
          <a:xfrm>
            <a:off x="1676400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Text Box 96"/>
          <p:cNvSpPr txBox="1">
            <a:spLocks noChangeArrowheads="1"/>
          </p:cNvSpPr>
          <p:nvPr/>
        </p:nvSpPr>
        <p:spPr bwMode="auto">
          <a:xfrm>
            <a:off x="1279525" y="2638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86" name="Text Box 97"/>
          <p:cNvSpPr txBox="1">
            <a:spLocks noChangeArrowheads="1"/>
          </p:cNvSpPr>
          <p:nvPr/>
        </p:nvSpPr>
        <p:spPr bwMode="auto">
          <a:xfrm>
            <a:off x="4648200" y="556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87" name="Line 98"/>
          <p:cNvSpPr>
            <a:spLocks noChangeShapeType="1"/>
          </p:cNvSpPr>
          <p:nvPr/>
        </p:nvSpPr>
        <p:spPr bwMode="auto">
          <a:xfrm>
            <a:off x="2895600" y="32004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Line 99"/>
          <p:cNvSpPr>
            <a:spLocks noChangeShapeType="1"/>
          </p:cNvSpPr>
          <p:nvPr/>
        </p:nvSpPr>
        <p:spPr bwMode="auto">
          <a:xfrm flipV="1">
            <a:off x="5105400" y="3581400"/>
            <a:ext cx="2438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Line 100"/>
          <p:cNvSpPr>
            <a:spLocks noChangeShapeType="1"/>
          </p:cNvSpPr>
          <p:nvPr/>
        </p:nvSpPr>
        <p:spPr bwMode="auto">
          <a:xfrm>
            <a:off x="4648200" y="3276600"/>
            <a:ext cx="2895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Freeform 102"/>
          <p:cNvSpPr>
            <a:spLocks/>
          </p:cNvSpPr>
          <p:nvPr/>
        </p:nvSpPr>
        <p:spPr bwMode="auto">
          <a:xfrm>
            <a:off x="3751263" y="2311400"/>
            <a:ext cx="4937125" cy="4154488"/>
          </a:xfrm>
          <a:custGeom>
            <a:avLst/>
            <a:gdLst>
              <a:gd name="T0" fmla="*/ 0 w 3110"/>
              <a:gd name="T1" fmla="*/ 2147483646 h 2617"/>
              <a:gd name="T2" fmla="*/ 2147483646 w 3110"/>
              <a:gd name="T3" fmla="*/ 2147483646 h 2617"/>
              <a:gd name="T4" fmla="*/ 2147483646 w 3110"/>
              <a:gd name="T5" fmla="*/ 2147483646 h 2617"/>
              <a:gd name="T6" fmla="*/ 2147483646 w 3110"/>
              <a:gd name="T7" fmla="*/ 2147483646 h 2617"/>
              <a:gd name="T8" fmla="*/ 2147483646 w 3110"/>
              <a:gd name="T9" fmla="*/ 2147483646 h 2617"/>
              <a:gd name="T10" fmla="*/ 2147483646 w 3110"/>
              <a:gd name="T11" fmla="*/ 2147483646 h 2617"/>
              <a:gd name="T12" fmla="*/ 2147483646 w 3110"/>
              <a:gd name="T13" fmla="*/ 2147483646 h 2617"/>
              <a:gd name="T14" fmla="*/ 2147483646 w 3110"/>
              <a:gd name="T15" fmla="*/ 2147483646 h 2617"/>
              <a:gd name="T16" fmla="*/ 2147483646 w 3110"/>
              <a:gd name="T17" fmla="*/ 2147483646 h 2617"/>
              <a:gd name="T18" fmla="*/ 2147483646 w 3110"/>
              <a:gd name="T19" fmla="*/ 2147483646 h 2617"/>
              <a:gd name="T20" fmla="*/ 2147483646 w 3110"/>
              <a:gd name="T21" fmla="*/ 2147483646 h 2617"/>
              <a:gd name="T22" fmla="*/ 2147483646 w 3110"/>
              <a:gd name="T23" fmla="*/ 2147483646 h 2617"/>
              <a:gd name="T24" fmla="*/ 2147483646 w 3110"/>
              <a:gd name="T25" fmla="*/ 2147483646 h 2617"/>
              <a:gd name="T26" fmla="*/ 2147483646 w 3110"/>
              <a:gd name="T27" fmla="*/ 2147483646 h 2617"/>
              <a:gd name="T28" fmla="*/ 2147483646 w 3110"/>
              <a:gd name="T29" fmla="*/ 2147483646 h 2617"/>
              <a:gd name="T30" fmla="*/ 2147483646 w 3110"/>
              <a:gd name="T31" fmla="*/ 2147483646 h 2617"/>
              <a:gd name="T32" fmla="*/ 2147483646 w 3110"/>
              <a:gd name="T33" fmla="*/ 2147483646 h 2617"/>
              <a:gd name="T34" fmla="*/ 2147483646 w 3110"/>
              <a:gd name="T35" fmla="*/ 2147483646 h 2617"/>
              <a:gd name="T36" fmla="*/ 2147483646 w 3110"/>
              <a:gd name="T37" fmla="*/ 2147483646 h 2617"/>
              <a:gd name="T38" fmla="*/ 2147483646 w 3110"/>
              <a:gd name="T39" fmla="*/ 2147483646 h 2617"/>
              <a:gd name="T40" fmla="*/ 2147483646 w 3110"/>
              <a:gd name="T41" fmla="*/ 2147483646 h 2617"/>
              <a:gd name="T42" fmla="*/ 2147483646 w 3110"/>
              <a:gd name="T43" fmla="*/ 2147483646 h 2617"/>
              <a:gd name="T44" fmla="*/ 2147483646 w 3110"/>
              <a:gd name="T45" fmla="*/ 2147483646 h 2617"/>
              <a:gd name="T46" fmla="*/ 2147483646 w 3110"/>
              <a:gd name="T47" fmla="*/ 2147483646 h 2617"/>
              <a:gd name="T48" fmla="*/ 2147483646 w 3110"/>
              <a:gd name="T49" fmla="*/ 2147483646 h 2617"/>
              <a:gd name="T50" fmla="*/ 2147483646 w 3110"/>
              <a:gd name="T51" fmla="*/ 2147483646 h 2617"/>
              <a:gd name="T52" fmla="*/ 2147483646 w 3110"/>
              <a:gd name="T53" fmla="*/ 2147483646 h 2617"/>
              <a:gd name="T54" fmla="*/ 2147483646 w 3110"/>
              <a:gd name="T55" fmla="*/ 2147483646 h 2617"/>
              <a:gd name="T56" fmla="*/ 2147483646 w 3110"/>
              <a:gd name="T57" fmla="*/ 2147483646 h 2617"/>
              <a:gd name="T58" fmla="*/ 2147483646 w 3110"/>
              <a:gd name="T59" fmla="*/ 2147483646 h 2617"/>
              <a:gd name="T60" fmla="*/ 2147483646 w 3110"/>
              <a:gd name="T61" fmla="*/ 2147483646 h 2617"/>
              <a:gd name="T62" fmla="*/ 2147483646 w 3110"/>
              <a:gd name="T63" fmla="*/ 2147483646 h 2617"/>
              <a:gd name="T64" fmla="*/ 2147483646 w 3110"/>
              <a:gd name="T65" fmla="*/ 2147483646 h 2617"/>
              <a:gd name="T66" fmla="*/ 2147483646 w 3110"/>
              <a:gd name="T67" fmla="*/ 2147483646 h 2617"/>
              <a:gd name="T68" fmla="*/ 2147483646 w 3110"/>
              <a:gd name="T69" fmla="*/ 2147483646 h 2617"/>
              <a:gd name="T70" fmla="*/ 2147483646 w 3110"/>
              <a:gd name="T71" fmla="*/ 2147483646 h 2617"/>
              <a:gd name="T72" fmla="*/ 2147483646 w 3110"/>
              <a:gd name="T73" fmla="*/ 2147483646 h 2617"/>
              <a:gd name="T74" fmla="*/ 2147483646 w 3110"/>
              <a:gd name="T75" fmla="*/ 2147483646 h 2617"/>
              <a:gd name="T76" fmla="*/ 2147483646 w 3110"/>
              <a:gd name="T77" fmla="*/ 2147483646 h 2617"/>
              <a:gd name="T78" fmla="*/ 2147483646 w 3110"/>
              <a:gd name="T79" fmla="*/ 2147483646 h 2617"/>
              <a:gd name="T80" fmla="*/ 2147483646 w 3110"/>
              <a:gd name="T81" fmla="*/ 2147483646 h 2617"/>
              <a:gd name="T82" fmla="*/ 2147483646 w 3110"/>
              <a:gd name="T83" fmla="*/ 2147483646 h 2617"/>
              <a:gd name="T84" fmla="*/ 2147483646 w 3110"/>
              <a:gd name="T85" fmla="*/ 2147483646 h 2617"/>
              <a:gd name="T86" fmla="*/ 2147483646 w 3110"/>
              <a:gd name="T87" fmla="*/ 2147483646 h 2617"/>
              <a:gd name="T88" fmla="*/ 0 w 3110"/>
              <a:gd name="T89" fmla="*/ 2147483646 h 261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110" h="2617">
                <a:moveTo>
                  <a:pt x="0" y="302"/>
                </a:moveTo>
                <a:cubicBezTo>
                  <a:pt x="10" y="405"/>
                  <a:pt x="25" y="471"/>
                  <a:pt x="49" y="568"/>
                </a:cubicBezTo>
                <a:cubicBezTo>
                  <a:pt x="67" y="641"/>
                  <a:pt x="78" y="711"/>
                  <a:pt x="122" y="774"/>
                </a:cubicBezTo>
                <a:cubicBezTo>
                  <a:pt x="130" y="798"/>
                  <a:pt x="142" y="821"/>
                  <a:pt x="146" y="847"/>
                </a:cubicBezTo>
                <a:cubicBezTo>
                  <a:pt x="150" y="875"/>
                  <a:pt x="147" y="905"/>
                  <a:pt x="158" y="932"/>
                </a:cubicBezTo>
                <a:cubicBezTo>
                  <a:pt x="164" y="947"/>
                  <a:pt x="182" y="956"/>
                  <a:pt x="194" y="968"/>
                </a:cubicBezTo>
                <a:cubicBezTo>
                  <a:pt x="232" y="1087"/>
                  <a:pt x="179" y="923"/>
                  <a:pt x="219" y="1041"/>
                </a:cubicBezTo>
                <a:cubicBezTo>
                  <a:pt x="227" y="1065"/>
                  <a:pt x="243" y="1114"/>
                  <a:pt x="243" y="1114"/>
                </a:cubicBezTo>
                <a:cubicBezTo>
                  <a:pt x="258" y="1235"/>
                  <a:pt x="244" y="1180"/>
                  <a:pt x="279" y="1284"/>
                </a:cubicBezTo>
                <a:cubicBezTo>
                  <a:pt x="282" y="1296"/>
                  <a:pt x="291" y="1320"/>
                  <a:pt x="291" y="1320"/>
                </a:cubicBezTo>
                <a:cubicBezTo>
                  <a:pt x="302" y="1409"/>
                  <a:pt x="307" y="1487"/>
                  <a:pt x="279" y="1575"/>
                </a:cubicBezTo>
                <a:cubicBezTo>
                  <a:pt x="244" y="1817"/>
                  <a:pt x="243" y="1824"/>
                  <a:pt x="267" y="2193"/>
                </a:cubicBezTo>
                <a:cubicBezTo>
                  <a:pt x="268" y="2218"/>
                  <a:pt x="291" y="2265"/>
                  <a:pt x="291" y="2265"/>
                </a:cubicBezTo>
                <a:cubicBezTo>
                  <a:pt x="306" y="2375"/>
                  <a:pt x="295" y="2366"/>
                  <a:pt x="400" y="2387"/>
                </a:cubicBezTo>
                <a:cubicBezTo>
                  <a:pt x="436" y="2410"/>
                  <a:pt x="456" y="2458"/>
                  <a:pt x="497" y="2472"/>
                </a:cubicBezTo>
                <a:cubicBezTo>
                  <a:pt x="634" y="2517"/>
                  <a:pt x="750" y="2518"/>
                  <a:pt x="897" y="2532"/>
                </a:cubicBezTo>
                <a:cubicBezTo>
                  <a:pt x="987" y="2549"/>
                  <a:pt x="1072" y="2569"/>
                  <a:pt x="1164" y="2581"/>
                </a:cubicBezTo>
                <a:cubicBezTo>
                  <a:pt x="1176" y="2585"/>
                  <a:pt x="1189" y="2586"/>
                  <a:pt x="1200" y="2593"/>
                </a:cubicBezTo>
                <a:cubicBezTo>
                  <a:pt x="1209" y="2598"/>
                  <a:pt x="1213" y="2617"/>
                  <a:pt x="1225" y="2617"/>
                </a:cubicBezTo>
                <a:cubicBezTo>
                  <a:pt x="1443" y="2617"/>
                  <a:pt x="1661" y="2601"/>
                  <a:pt x="1879" y="2593"/>
                </a:cubicBezTo>
                <a:cubicBezTo>
                  <a:pt x="2121" y="2574"/>
                  <a:pt x="2365" y="2553"/>
                  <a:pt x="2606" y="2520"/>
                </a:cubicBezTo>
                <a:cubicBezTo>
                  <a:pt x="2629" y="2512"/>
                  <a:pt x="2672" y="2504"/>
                  <a:pt x="2679" y="2472"/>
                </a:cubicBezTo>
                <a:cubicBezTo>
                  <a:pt x="2724" y="2240"/>
                  <a:pt x="2616" y="2283"/>
                  <a:pt x="2739" y="2253"/>
                </a:cubicBezTo>
                <a:cubicBezTo>
                  <a:pt x="2762" y="2237"/>
                  <a:pt x="2797" y="2218"/>
                  <a:pt x="2812" y="2193"/>
                </a:cubicBezTo>
                <a:cubicBezTo>
                  <a:pt x="2820" y="2178"/>
                  <a:pt x="2815" y="2158"/>
                  <a:pt x="2824" y="2144"/>
                </a:cubicBezTo>
                <a:cubicBezTo>
                  <a:pt x="2836" y="2124"/>
                  <a:pt x="2856" y="2112"/>
                  <a:pt x="2873" y="2096"/>
                </a:cubicBezTo>
                <a:cubicBezTo>
                  <a:pt x="2894" y="2029"/>
                  <a:pt x="2948" y="2008"/>
                  <a:pt x="2994" y="1962"/>
                </a:cubicBezTo>
                <a:cubicBezTo>
                  <a:pt x="3024" y="1930"/>
                  <a:pt x="3040" y="1881"/>
                  <a:pt x="3055" y="1841"/>
                </a:cubicBezTo>
                <a:cubicBezTo>
                  <a:pt x="3066" y="1772"/>
                  <a:pt x="3074" y="1702"/>
                  <a:pt x="3091" y="1635"/>
                </a:cubicBezTo>
                <a:cubicBezTo>
                  <a:pt x="3110" y="1456"/>
                  <a:pt x="3096" y="1278"/>
                  <a:pt x="3067" y="1102"/>
                </a:cubicBezTo>
                <a:cubicBezTo>
                  <a:pt x="3075" y="968"/>
                  <a:pt x="3080" y="835"/>
                  <a:pt x="3091" y="702"/>
                </a:cubicBezTo>
                <a:cubicBezTo>
                  <a:pt x="3092" y="677"/>
                  <a:pt x="3103" y="653"/>
                  <a:pt x="3103" y="629"/>
                </a:cubicBezTo>
                <a:cubicBezTo>
                  <a:pt x="3103" y="511"/>
                  <a:pt x="3098" y="394"/>
                  <a:pt x="3091" y="277"/>
                </a:cubicBezTo>
                <a:cubicBezTo>
                  <a:pt x="3090" y="265"/>
                  <a:pt x="3067" y="208"/>
                  <a:pt x="3055" y="205"/>
                </a:cubicBezTo>
                <a:cubicBezTo>
                  <a:pt x="2999" y="191"/>
                  <a:pt x="2941" y="197"/>
                  <a:pt x="2885" y="193"/>
                </a:cubicBezTo>
                <a:cubicBezTo>
                  <a:pt x="2844" y="189"/>
                  <a:pt x="2804" y="181"/>
                  <a:pt x="2764" y="180"/>
                </a:cubicBezTo>
                <a:cubicBezTo>
                  <a:pt x="2545" y="172"/>
                  <a:pt x="2327" y="172"/>
                  <a:pt x="2109" y="168"/>
                </a:cubicBezTo>
                <a:cubicBezTo>
                  <a:pt x="1993" y="153"/>
                  <a:pt x="1917" y="140"/>
                  <a:pt x="1794" y="132"/>
                </a:cubicBezTo>
                <a:cubicBezTo>
                  <a:pt x="1681" y="103"/>
                  <a:pt x="1599" y="39"/>
                  <a:pt x="1479" y="35"/>
                </a:cubicBezTo>
                <a:cubicBezTo>
                  <a:pt x="1160" y="23"/>
                  <a:pt x="522" y="11"/>
                  <a:pt x="522" y="11"/>
                </a:cubicBezTo>
                <a:cubicBezTo>
                  <a:pt x="505" y="11"/>
                  <a:pt x="268" y="0"/>
                  <a:pt x="194" y="47"/>
                </a:cubicBezTo>
                <a:cubicBezTo>
                  <a:pt x="67" y="126"/>
                  <a:pt x="266" y="51"/>
                  <a:pt x="134" y="96"/>
                </a:cubicBezTo>
                <a:cubicBezTo>
                  <a:pt x="78" y="177"/>
                  <a:pt x="105" y="147"/>
                  <a:pt x="61" y="193"/>
                </a:cubicBezTo>
                <a:cubicBezTo>
                  <a:pt x="57" y="205"/>
                  <a:pt x="56" y="219"/>
                  <a:pt x="49" y="229"/>
                </a:cubicBezTo>
                <a:cubicBezTo>
                  <a:pt x="18" y="267"/>
                  <a:pt x="0" y="236"/>
                  <a:pt x="0" y="302"/>
                </a:cubicBezTo>
                <a:close/>
              </a:path>
            </a:pathLst>
          </a:custGeom>
          <a:noFill/>
          <a:ln w="95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635" y="4884863"/>
            <a:ext cx="7024687" cy="1143000"/>
          </a:xfrm>
        </p:spPr>
        <p:txBody>
          <a:bodyPr/>
          <a:lstStyle/>
          <a:p>
            <a:r>
              <a:rPr lang="en-US" dirty="0" smtClean="0"/>
              <a:t>Each idea very important for later research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641850" y="5851525"/>
            <a:ext cx="350202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649788" y="223838"/>
            <a:ext cx="1331912" cy="365125"/>
          </a:xfrm>
        </p:spPr>
        <p:txBody>
          <a:bodyPr/>
          <a:lstStyle/>
          <a:p>
            <a:pPr>
              <a:defRPr/>
            </a:pPr>
            <a:fld id="{3A50AFEB-A6C2-48DB-AE3F-9C68044139E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2988" y="2852936"/>
            <a:ext cx="2354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Breadthfirst</a:t>
            </a:r>
            <a:r>
              <a:rPr lang="en-US" sz="2000" dirty="0" smtClean="0"/>
              <a:t> Tree maintenance used for shortest paths and directed graphs 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2420888"/>
            <a:ext cx="0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48983" y="3062407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Search  of smaller component used for connectivity and MST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151217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TOTAL Amortized cost = O(</a:t>
            </a:r>
            <a:r>
              <a:rPr lang="en-US" sz="2000" dirty="0" err="1" smtClean="0">
                <a:latin typeface="Century Gothic" panose="020B0502020202020204" pitchFamily="34" charset="0"/>
              </a:rPr>
              <a:t>mn</a:t>
            </a:r>
            <a:r>
              <a:rPr lang="en-US" sz="2000" dirty="0" smtClean="0">
                <a:latin typeface="Century Gothic" panose="020B0502020202020204" pitchFamily="34" charset="0"/>
              </a:rPr>
              <a:t> + </a:t>
            </a:r>
            <a:r>
              <a:rPr lang="en-US" sz="2000" dirty="0" err="1" smtClean="0">
                <a:latin typeface="Century Gothic" panose="020B0502020202020204" pitchFamily="34" charset="0"/>
              </a:rPr>
              <a:t>mlog</a:t>
            </a:r>
            <a:r>
              <a:rPr lang="en-US" sz="2000" dirty="0" smtClean="0">
                <a:latin typeface="Century Gothic" panose="020B0502020202020204" pitchFamily="34" charset="0"/>
              </a:rPr>
              <a:t> n)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4AAD98-8CCB-4728-B898-001CB0E9DEAE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49263" y="333375"/>
            <a:ext cx="8686800" cy="1723549"/>
          </a:xfrm>
          <a:prstGeom prst="rect">
            <a:avLst/>
          </a:prstGeom>
          <a:solidFill>
            <a:schemeClr val="bg2">
              <a:lumMod val="40000"/>
              <a:lumOff val="60000"/>
              <a:alpha val="42999"/>
            </a:schemeClr>
          </a:solidFill>
          <a:ln>
            <a:noFill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 smtClean="0">
                <a:solidFill>
                  <a:srgbClr val="EC47CA"/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KEY IDEA #4: </a:t>
            </a:r>
            <a:r>
              <a:rPr lang="en-US" sz="28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Sampling and dynamic decomposition </a:t>
            </a: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To find replacement tree edge</a:t>
            </a:r>
            <a:r>
              <a:rPr lang="en-US" dirty="0" smtClean="0">
                <a:solidFill>
                  <a:srgbClr val="EC47CA"/>
                </a:solidFill>
                <a:latin typeface="+mn-lt"/>
              </a:rPr>
              <a:t>, </a:t>
            </a:r>
            <a:r>
              <a:rPr lang="en-US" sz="2800" i="1" dirty="0" smtClean="0">
                <a:solidFill>
                  <a:srgbClr val="EC47CA"/>
                </a:solidFill>
                <a:latin typeface="+mn-lt"/>
              </a:rPr>
              <a:t>sample</a:t>
            </a:r>
            <a:r>
              <a:rPr lang="en-US" sz="2800" dirty="0" smtClean="0">
                <a:solidFill>
                  <a:srgbClr val="EC47CA"/>
                </a:solidFill>
                <a:latin typeface="+mn-lt"/>
              </a:rPr>
              <a:t> </a:t>
            </a:r>
            <a:r>
              <a:rPr lang="en-US" sz="2800" i="1" dirty="0" err="1" smtClean="0">
                <a:solidFill>
                  <a:srgbClr val="EC47CA"/>
                </a:solidFill>
                <a:latin typeface="+mn-lt"/>
              </a:rPr>
              <a:t>nontree</a:t>
            </a:r>
            <a:r>
              <a:rPr lang="en-US" sz="2800" i="1" dirty="0" smtClean="0">
                <a:solidFill>
                  <a:srgbClr val="EC47CA"/>
                </a:solidFill>
                <a:latin typeface="+mn-lt"/>
              </a:rPr>
              <a:t> edges </a:t>
            </a: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incident to the smaller component to find replacement edge ( </a:t>
            </a:r>
          </a:p>
        </p:txBody>
      </p:sp>
      <p:sp>
        <p:nvSpPr>
          <p:cNvPr id="2" name="Oval 6"/>
          <p:cNvSpPr>
            <a:spLocks noChangeAspect="1" noChangeArrowheads="1"/>
          </p:cNvSpPr>
          <p:nvPr/>
        </p:nvSpPr>
        <p:spPr bwMode="auto">
          <a:xfrm>
            <a:off x="1143000" y="39624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42" name="Oval 7"/>
          <p:cNvSpPr>
            <a:spLocks noChangeAspect="1" noChangeArrowheads="1"/>
          </p:cNvSpPr>
          <p:nvPr/>
        </p:nvSpPr>
        <p:spPr bwMode="auto">
          <a:xfrm>
            <a:off x="2362200" y="5486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3" name="Oval 8"/>
          <p:cNvSpPr>
            <a:spLocks noChangeAspect="1" noChangeArrowheads="1"/>
          </p:cNvSpPr>
          <p:nvPr/>
        </p:nvSpPr>
        <p:spPr bwMode="auto">
          <a:xfrm>
            <a:off x="3048000" y="3886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4" name="Oval 9"/>
          <p:cNvSpPr>
            <a:spLocks noChangeAspect="1" noChangeArrowheads="1"/>
          </p:cNvSpPr>
          <p:nvPr/>
        </p:nvSpPr>
        <p:spPr bwMode="auto">
          <a:xfrm>
            <a:off x="4495800" y="5410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5" name="Oval 10"/>
          <p:cNvSpPr>
            <a:spLocks noChangeAspect="1" noChangeArrowheads="1"/>
          </p:cNvSpPr>
          <p:nvPr/>
        </p:nvSpPr>
        <p:spPr bwMode="auto">
          <a:xfrm>
            <a:off x="40386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6" name="Oval 11"/>
          <p:cNvSpPr>
            <a:spLocks noChangeAspect="1" noChangeArrowheads="1"/>
          </p:cNvSpPr>
          <p:nvPr/>
        </p:nvSpPr>
        <p:spPr bwMode="auto">
          <a:xfrm>
            <a:off x="7391400" y="3048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7" name="Oval 12"/>
          <p:cNvSpPr>
            <a:spLocks noChangeAspect="1" noChangeArrowheads="1"/>
          </p:cNvSpPr>
          <p:nvPr/>
        </p:nvSpPr>
        <p:spPr bwMode="auto">
          <a:xfrm>
            <a:off x="7543800" y="4953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8" name="Line 15"/>
          <p:cNvSpPr>
            <a:spLocks noChangeShapeType="1"/>
          </p:cNvSpPr>
          <p:nvPr/>
        </p:nvSpPr>
        <p:spPr bwMode="auto">
          <a:xfrm>
            <a:off x="4267200" y="34290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6"/>
          <p:cNvSpPr>
            <a:spLocks noChangeShapeType="1"/>
          </p:cNvSpPr>
          <p:nvPr/>
        </p:nvSpPr>
        <p:spPr bwMode="auto">
          <a:xfrm>
            <a:off x="1600200" y="4495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Oval 20"/>
          <p:cNvSpPr>
            <a:spLocks noChangeAspect="1" noChangeArrowheads="1"/>
          </p:cNvSpPr>
          <p:nvPr/>
        </p:nvSpPr>
        <p:spPr bwMode="auto">
          <a:xfrm>
            <a:off x="10668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51" name="Oval 21"/>
          <p:cNvSpPr>
            <a:spLocks noChangeAspect="1" noChangeArrowheads="1"/>
          </p:cNvSpPr>
          <p:nvPr/>
        </p:nvSpPr>
        <p:spPr bwMode="auto">
          <a:xfrm>
            <a:off x="2209800" y="25908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5552" name="Text Box 23"/>
          <p:cNvSpPr txBox="1">
            <a:spLocks noChangeArrowheads="1"/>
          </p:cNvSpPr>
          <p:nvPr/>
        </p:nvSpPr>
        <p:spPr bwMode="auto">
          <a:xfrm>
            <a:off x="1279525" y="2638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53" name="Text Box 24"/>
          <p:cNvSpPr txBox="1">
            <a:spLocks noChangeArrowheads="1"/>
          </p:cNvSpPr>
          <p:nvPr/>
        </p:nvSpPr>
        <p:spPr bwMode="auto">
          <a:xfrm>
            <a:off x="4648200" y="556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54" name="Line 25"/>
          <p:cNvSpPr>
            <a:spLocks noChangeShapeType="1"/>
          </p:cNvSpPr>
          <p:nvPr/>
        </p:nvSpPr>
        <p:spPr bwMode="auto">
          <a:xfrm>
            <a:off x="2895600" y="3200400"/>
            <a:ext cx="381000" cy="685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Line 27"/>
          <p:cNvSpPr>
            <a:spLocks noChangeShapeType="1"/>
          </p:cNvSpPr>
          <p:nvPr/>
        </p:nvSpPr>
        <p:spPr bwMode="auto">
          <a:xfrm>
            <a:off x="4648200" y="3276600"/>
            <a:ext cx="2895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6" name="Line 30"/>
          <p:cNvSpPr>
            <a:spLocks noChangeShapeType="1"/>
          </p:cNvSpPr>
          <p:nvPr/>
        </p:nvSpPr>
        <p:spPr bwMode="auto">
          <a:xfrm>
            <a:off x="3048000" y="2895600"/>
            <a:ext cx="841375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7" name="Line 31"/>
          <p:cNvSpPr>
            <a:spLocks noChangeShapeType="1"/>
          </p:cNvSpPr>
          <p:nvPr/>
        </p:nvSpPr>
        <p:spPr bwMode="auto">
          <a:xfrm flipV="1">
            <a:off x="1828800" y="2895600"/>
            <a:ext cx="3810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Line 32"/>
          <p:cNvSpPr>
            <a:spLocks noChangeShapeType="1"/>
          </p:cNvSpPr>
          <p:nvPr/>
        </p:nvSpPr>
        <p:spPr bwMode="auto">
          <a:xfrm>
            <a:off x="4724400" y="3048000"/>
            <a:ext cx="26670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Line 33"/>
          <p:cNvSpPr>
            <a:spLocks noChangeShapeType="1"/>
          </p:cNvSpPr>
          <p:nvPr/>
        </p:nvSpPr>
        <p:spPr bwMode="auto">
          <a:xfrm flipV="1">
            <a:off x="3810000" y="3429000"/>
            <a:ext cx="3657600" cy="7620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Line 34"/>
          <p:cNvSpPr>
            <a:spLocks noChangeShapeType="1"/>
          </p:cNvSpPr>
          <p:nvPr/>
        </p:nvSpPr>
        <p:spPr bwMode="auto">
          <a:xfrm flipV="1">
            <a:off x="5257800" y="3733800"/>
            <a:ext cx="2286000" cy="1752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1" name="Line 35"/>
          <p:cNvSpPr>
            <a:spLocks noChangeShapeType="1"/>
          </p:cNvSpPr>
          <p:nvPr/>
        </p:nvSpPr>
        <p:spPr bwMode="auto">
          <a:xfrm>
            <a:off x="7848600" y="3810000"/>
            <a:ext cx="7620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2" name="Line 36"/>
          <p:cNvSpPr>
            <a:spLocks noChangeShapeType="1"/>
          </p:cNvSpPr>
          <p:nvPr/>
        </p:nvSpPr>
        <p:spPr bwMode="auto">
          <a:xfrm flipV="1">
            <a:off x="1676400" y="4191000"/>
            <a:ext cx="13716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3" name="Line 37"/>
          <p:cNvSpPr>
            <a:spLocks noChangeShapeType="1"/>
          </p:cNvSpPr>
          <p:nvPr/>
        </p:nvSpPr>
        <p:spPr bwMode="auto">
          <a:xfrm flipH="1">
            <a:off x="2971800" y="4572000"/>
            <a:ext cx="304800" cy="990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38"/>
          <p:cNvSpPr>
            <a:spLocks noChangeShapeType="1"/>
          </p:cNvSpPr>
          <p:nvPr/>
        </p:nvSpPr>
        <p:spPr bwMode="auto">
          <a:xfrm flipH="1">
            <a:off x="3124200" y="5867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Freeform 39"/>
          <p:cNvSpPr>
            <a:spLocks/>
          </p:cNvSpPr>
          <p:nvPr/>
        </p:nvSpPr>
        <p:spPr bwMode="auto">
          <a:xfrm>
            <a:off x="3867150" y="2141538"/>
            <a:ext cx="5080000" cy="4418012"/>
          </a:xfrm>
          <a:custGeom>
            <a:avLst/>
            <a:gdLst>
              <a:gd name="T0" fmla="*/ 0 w 3200"/>
              <a:gd name="T1" fmla="*/ 756046789 h 2783"/>
              <a:gd name="T2" fmla="*/ 30241875 w 3200"/>
              <a:gd name="T3" fmla="*/ 1396166404 h 2783"/>
              <a:gd name="T4" fmla="*/ 60483750 w 3200"/>
              <a:gd name="T5" fmla="*/ 1549895125 h 2783"/>
              <a:gd name="T6" fmla="*/ 123488450 w 3200"/>
              <a:gd name="T7" fmla="*/ 1733867304 h 2783"/>
              <a:gd name="T8" fmla="*/ 244455950 w 3200"/>
              <a:gd name="T9" fmla="*/ 2147483646 h 2783"/>
              <a:gd name="T10" fmla="*/ 335181575 w 3200"/>
              <a:gd name="T11" fmla="*/ 2147483646 h 2783"/>
              <a:gd name="T12" fmla="*/ 398184688 w 3200"/>
              <a:gd name="T13" fmla="*/ 2147483646 h 2783"/>
              <a:gd name="T14" fmla="*/ 458668438 w 3200"/>
              <a:gd name="T15" fmla="*/ 2147483646 h 2783"/>
              <a:gd name="T16" fmla="*/ 579635938 w 3200"/>
              <a:gd name="T17" fmla="*/ 2147483646 h 2783"/>
              <a:gd name="T18" fmla="*/ 733366263 w 3200"/>
              <a:gd name="T19" fmla="*/ 2147483646 h 2783"/>
              <a:gd name="T20" fmla="*/ 793850013 w 3200"/>
              <a:gd name="T21" fmla="*/ 2147483646 h 2783"/>
              <a:gd name="T22" fmla="*/ 1098788125 w 3200"/>
              <a:gd name="T23" fmla="*/ 2147483646 h 2783"/>
              <a:gd name="T24" fmla="*/ 1587698438 w 3200"/>
              <a:gd name="T25" fmla="*/ 2147483646 h 2783"/>
              <a:gd name="T26" fmla="*/ 2147483646 w 3200"/>
              <a:gd name="T27" fmla="*/ 2147483646 h 2783"/>
              <a:gd name="T28" fmla="*/ 2147483646 w 3200"/>
              <a:gd name="T29" fmla="*/ 2147483646 h 2783"/>
              <a:gd name="T30" fmla="*/ 2147483646 w 3200"/>
              <a:gd name="T31" fmla="*/ 2147483646 h 2783"/>
              <a:gd name="T32" fmla="*/ 2147483646 w 3200"/>
              <a:gd name="T33" fmla="*/ 2147483646 h 2783"/>
              <a:gd name="T34" fmla="*/ 2147483646 w 3200"/>
              <a:gd name="T35" fmla="*/ 2147483646 h 2783"/>
              <a:gd name="T36" fmla="*/ 2147483646 w 3200"/>
              <a:gd name="T37" fmla="*/ 2147483646 h 2783"/>
              <a:gd name="T38" fmla="*/ 2147483646 w 3200"/>
              <a:gd name="T39" fmla="*/ 2147483646 h 2783"/>
              <a:gd name="T40" fmla="*/ 2147483646 w 3200"/>
              <a:gd name="T41" fmla="*/ 2147483646 h 2783"/>
              <a:gd name="T42" fmla="*/ 2147483646 w 3200"/>
              <a:gd name="T43" fmla="*/ 2147483646 h 2783"/>
              <a:gd name="T44" fmla="*/ 2147483646 w 3200"/>
              <a:gd name="T45" fmla="*/ 2038805382 h 2783"/>
              <a:gd name="T46" fmla="*/ 2147483646 w 3200"/>
              <a:gd name="T47" fmla="*/ 1733867304 h 2783"/>
              <a:gd name="T48" fmla="*/ 2147483646 w 3200"/>
              <a:gd name="T49" fmla="*/ 1335682661 h 2783"/>
              <a:gd name="T50" fmla="*/ 2147483646 w 3200"/>
              <a:gd name="T51" fmla="*/ 1244957047 h 2783"/>
              <a:gd name="T52" fmla="*/ 2147483646 w 3200"/>
              <a:gd name="T53" fmla="*/ 877014276 h 2783"/>
              <a:gd name="T54" fmla="*/ 2147483646 w 3200"/>
              <a:gd name="T55" fmla="*/ 236894661 h 2783"/>
              <a:gd name="T56" fmla="*/ 2147483646 w 3200"/>
              <a:gd name="T57" fmla="*/ 143648096 h 2783"/>
              <a:gd name="T58" fmla="*/ 2147483646 w 3200"/>
              <a:gd name="T59" fmla="*/ 22680610 h 2783"/>
              <a:gd name="T60" fmla="*/ 2147483646 w 3200"/>
              <a:gd name="T61" fmla="*/ 52922482 h 2783"/>
              <a:gd name="T62" fmla="*/ 1771670638 w 3200"/>
              <a:gd name="T63" fmla="*/ 204131839 h 2783"/>
              <a:gd name="T64" fmla="*/ 977820625 w 3200"/>
              <a:gd name="T65" fmla="*/ 327620275 h 2783"/>
              <a:gd name="T66" fmla="*/ 519152188 w 3200"/>
              <a:gd name="T67" fmla="*/ 448587762 h 2783"/>
              <a:gd name="T68" fmla="*/ 244455950 w 3200"/>
              <a:gd name="T69" fmla="*/ 541832739 h 2783"/>
              <a:gd name="T70" fmla="*/ 60483750 w 3200"/>
              <a:gd name="T71" fmla="*/ 632558353 h 2783"/>
              <a:gd name="T72" fmla="*/ 0 w 3200"/>
              <a:gd name="T73" fmla="*/ 756046789 h 27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200" h="2783">
                <a:moveTo>
                  <a:pt x="0" y="300"/>
                </a:moveTo>
                <a:cubicBezTo>
                  <a:pt x="4" y="384"/>
                  <a:pt x="5" y="469"/>
                  <a:pt x="12" y="554"/>
                </a:cubicBezTo>
                <a:cubicBezTo>
                  <a:pt x="13" y="574"/>
                  <a:pt x="18" y="595"/>
                  <a:pt x="24" y="615"/>
                </a:cubicBezTo>
                <a:cubicBezTo>
                  <a:pt x="30" y="639"/>
                  <a:pt x="49" y="688"/>
                  <a:pt x="49" y="688"/>
                </a:cubicBezTo>
                <a:cubicBezTo>
                  <a:pt x="61" y="1023"/>
                  <a:pt x="61" y="935"/>
                  <a:pt x="97" y="1185"/>
                </a:cubicBezTo>
                <a:cubicBezTo>
                  <a:pt x="106" y="1250"/>
                  <a:pt x="118" y="1313"/>
                  <a:pt x="133" y="1378"/>
                </a:cubicBezTo>
                <a:cubicBezTo>
                  <a:pt x="140" y="1410"/>
                  <a:pt x="158" y="1475"/>
                  <a:pt x="158" y="1475"/>
                </a:cubicBezTo>
                <a:cubicBezTo>
                  <a:pt x="132" y="1683"/>
                  <a:pt x="159" y="1887"/>
                  <a:pt x="182" y="2094"/>
                </a:cubicBezTo>
                <a:cubicBezTo>
                  <a:pt x="183" y="2108"/>
                  <a:pt x="194" y="2363"/>
                  <a:pt x="230" y="2421"/>
                </a:cubicBezTo>
                <a:cubicBezTo>
                  <a:pt x="243" y="2442"/>
                  <a:pt x="273" y="2454"/>
                  <a:pt x="291" y="2469"/>
                </a:cubicBezTo>
                <a:cubicBezTo>
                  <a:pt x="299" y="2476"/>
                  <a:pt x="304" y="2489"/>
                  <a:pt x="315" y="2494"/>
                </a:cubicBezTo>
                <a:cubicBezTo>
                  <a:pt x="353" y="2508"/>
                  <a:pt x="396" y="2508"/>
                  <a:pt x="436" y="2518"/>
                </a:cubicBezTo>
                <a:cubicBezTo>
                  <a:pt x="484" y="2564"/>
                  <a:pt x="569" y="2599"/>
                  <a:pt x="630" y="2627"/>
                </a:cubicBezTo>
                <a:cubicBezTo>
                  <a:pt x="799" y="2703"/>
                  <a:pt x="938" y="2744"/>
                  <a:pt x="1127" y="2760"/>
                </a:cubicBezTo>
                <a:cubicBezTo>
                  <a:pt x="1471" y="2735"/>
                  <a:pt x="1825" y="2764"/>
                  <a:pt x="2170" y="2773"/>
                </a:cubicBezTo>
                <a:cubicBezTo>
                  <a:pt x="2486" y="2766"/>
                  <a:pt x="2775" y="2783"/>
                  <a:pt x="3079" y="2724"/>
                </a:cubicBezTo>
                <a:cubicBezTo>
                  <a:pt x="3103" y="2712"/>
                  <a:pt x="3126" y="2698"/>
                  <a:pt x="3151" y="2688"/>
                </a:cubicBezTo>
                <a:cubicBezTo>
                  <a:pt x="3162" y="2682"/>
                  <a:pt x="3178" y="2685"/>
                  <a:pt x="3188" y="2676"/>
                </a:cubicBezTo>
                <a:cubicBezTo>
                  <a:pt x="3197" y="2666"/>
                  <a:pt x="3196" y="2651"/>
                  <a:pt x="3200" y="2639"/>
                </a:cubicBezTo>
                <a:cubicBezTo>
                  <a:pt x="3190" y="2378"/>
                  <a:pt x="3177" y="2129"/>
                  <a:pt x="3127" y="1875"/>
                </a:cubicBezTo>
                <a:cubicBezTo>
                  <a:pt x="3124" y="1787"/>
                  <a:pt x="3113" y="1377"/>
                  <a:pt x="3103" y="1245"/>
                </a:cubicBezTo>
                <a:cubicBezTo>
                  <a:pt x="3097" y="1179"/>
                  <a:pt x="3071" y="1116"/>
                  <a:pt x="3066" y="1051"/>
                </a:cubicBezTo>
                <a:cubicBezTo>
                  <a:pt x="3056" y="941"/>
                  <a:pt x="3049" y="898"/>
                  <a:pt x="3006" y="809"/>
                </a:cubicBezTo>
                <a:cubicBezTo>
                  <a:pt x="2982" y="761"/>
                  <a:pt x="2920" y="723"/>
                  <a:pt x="2885" y="688"/>
                </a:cubicBezTo>
                <a:cubicBezTo>
                  <a:pt x="2867" y="632"/>
                  <a:pt x="2843" y="559"/>
                  <a:pt x="2788" y="530"/>
                </a:cubicBezTo>
                <a:cubicBezTo>
                  <a:pt x="2754" y="511"/>
                  <a:pt x="2679" y="494"/>
                  <a:pt x="2679" y="494"/>
                </a:cubicBezTo>
                <a:cubicBezTo>
                  <a:pt x="2661" y="443"/>
                  <a:pt x="2614" y="390"/>
                  <a:pt x="2582" y="348"/>
                </a:cubicBezTo>
                <a:cubicBezTo>
                  <a:pt x="2476" y="210"/>
                  <a:pt x="2377" y="122"/>
                  <a:pt x="2206" y="94"/>
                </a:cubicBezTo>
                <a:cubicBezTo>
                  <a:pt x="2173" y="80"/>
                  <a:pt x="2140" y="72"/>
                  <a:pt x="2109" y="57"/>
                </a:cubicBezTo>
                <a:cubicBezTo>
                  <a:pt x="1994" y="0"/>
                  <a:pt x="2093" y="36"/>
                  <a:pt x="2012" y="9"/>
                </a:cubicBezTo>
                <a:cubicBezTo>
                  <a:pt x="1806" y="13"/>
                  <a:pt x="1599" y="14"/>
                  <a:pt x="1394" y="21"/>
                </a:cubicBezTo>
                <a:cubicBezTo>
                  <a:pt x="1164" y="28"/>
                  <a:pt x="932" y="69"/>
                  <a:pt x="703" y="81"/>
                </a:cubicBezTo>
                <a:cubicBezTo>
                  <a:pt x="605" y="116"/>
                  <a:pt x="489" y="122"/>
                  <a:pt x="388" y="130"/>
                </a:cubicBezTo>
                <a:cubicBezTo>
                  <a:pt x="326" y="142"/>
                  <a:pt x="265" y="158"/>
                  <a:pt x="206" y="178"/>
                </a:cubicBezTo>
                <a:cubicBezTo>
                  <a:pt x="154" y="232"/>
                  <a:pt x="213" y="180"/>
                  <a:pt x="97" y="215"/>
                </a:cubicBezTo>
                <a:cubicBezTo>
                  <a:pt x="70" y="222"/>
                  <a:pt x="49" y="242"/>
                  <a:pt x="24" y="251"/>
                </a:cubicBezTo>
                <a:cubicBezTo>
                  <a:pt x="10" y="292"/>
                  <a:pt x="20" y="277"/>
                  <a:pt x="0" y="300"/>
                </a:cubicBezTo>
                <a:close/>
              </a:path>
            </a:pathLst>
          </a:custGeom>
          <a:solidFill>
            <a:srgbClr val="99CC00">
              <a:alpha val="38039"/>
            </a:srgbClr>
          </a:solidFill>
          <a:ln w="285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Update: Add {C,D}              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8039AD-1EE7-41B3-BAEE-54A64204AFF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sz="1200" dirty="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2" name="Oval 4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Oval 5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4" name="Oval 6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5" name="Oval 7"/>
          <p:cNvSpPr>
            <a:spLocks noChangeAspect="1" noChangeArrowheads="1"/>
          </p:cNvSpPr>
          <p:nvPr/>
        </p:nvSpPr>
        <p:spPr bwMode="auto">
          <a:xfrm>
            <a:off x="4432300" y="552608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6" name="Oval 8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7" name="Oval 9"/>
          <p:cNvSpPr>
            <a:spLocks noChangeAspect="1" noChangeArrowheads="1"/>
          </p:cNvSpPr>
          <p:nvPr/>
        </p:nvSpPr>
        <p:spPr bwMode="auto">
          <a:xfrm>
            <a:off x="7391400" y="3200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8" name="Oval 10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1676400" y="44196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3657600" y="47244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>
            <a:off x="2743200" y="48768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4267200" y="36576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1524000" y="47244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>
            <a:off x="7772400" y="3962400"/>
            <a:ext cx="76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733800" y="4495800"/>
            <a:ext cx="3810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2971800" y="3886200"/>
            <a:ext cx="4495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 flipV="1">
            <a:off x="3657600" y="3733800"/>
            <a:ext cx="3733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9" name="Oval 21"/>
          <p:cNvSpPr>
            <a:spLocks noChangeAspect="1" noChangeArrowheads="1"/>
          </p:cNvSpPr>
          <p:nvPr/>
        </p:nvSpPr>
        <p:spPr bwMode="auto">
          <a:xfrm>
            <a:off x="990600" y="2743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310" name="Oval 22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1600200" y="2971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7467600" y="33528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2313" name="Text Box 27"/>
          <p:cNvSpPr txBox="1">
            <a:spLocks noChangeArrowheads="1"/>
          </p:cNvSpPr>
          <p:nvPr/>
        </p:nvSpPr>
        <p:spPr bwMode="auto">
          <a:xfrm>
            <a:off x="1143000" y="426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2314" name="Text Box 30"/>
          <p:cNvSpPr txBox="1">
            <a:spLocks noChangeArrowheads="1"/>
          </p:cNvSpPr>
          <p:nvPr/>
        </p:nvSpPr>
        <p:spPr bwMode="auto">
          <a:xfrm>
            <a:off x="2286000" y="29718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2315" name="Text Box 31"/>
          <p:cNvSpPr txBox="1">
            <a:spLocks noChangeArrowheads="1"/>
          </p:cNvSpPr>
          <p:nvPr/>
        </p:nvSpPr>
        <p:spPr bwMode="auto">
          <a:xfrm>
            <a:off x="4114800" y="3048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2316" name="Line 33"/>
          <p:cNvSpPr>
            <a:spLocks noChangeShapeType="1"/>
          </p:cNvSpPr>
          <p:nvPr/>
        </p:nvSpPr>
        <p:spPr bwMode="auto">
          <a:xfrm flipV="1">
            <a:off x="1600200" y="3505200"/>
            <a:ext cx="9144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2317" name="Picture 34" descr="sea-kay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8" name="Rectangle 35"/>
          <p:cNvSpPr>
            <a:spLocks noChangeArrowheads="1"/>
          </p:cNvSpPr>
          <p:nvPr/>
        </p:nvSpPr>
        <p:spPr bwMode="auto">
          <a:xfrm>
            <a:off x="1143000" y="28956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BUT how do you sample non-tree edges?</a:t>
            </a:r>
          </a:p>
        </p:txBody>
      </p:sp>
      <p:pic>
        <p:nvPicPr>
          <p:cNvPr id="22531" name="Content Placeholder 3" descr="tandy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 b="29546"/>
          <a:stretch>
            <a:fillRect/>
          </a:stretch>
        </p:blipFill>
        <p:spPr>
          <a:xfrm>
            <a:off x="5940425" y="1773238"/>
            <a:ext cx="2816225" cy="3967162"/>
          </a:xfrm>
        </p:spPr>
      </p:pic>
      <p:sp>
        <p:nvSpPr>
          <p:cNvPr id="5" name="Rectangle 4"/>
          <p:cNvSpPr/>
          <p:nvPr/>
        </p:nvSpPr>
        <p:spPr>
          <a:xfrm>
            <a:off x="2172507" y="2967335"/>
            <a:ext cx="4127685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  Text</a:t>
            </a:r>
            <a:r>
              <a:rPr lang="en-US" sz="5400" dirty="0">
                <a:latin typeface="Wingdings"/>
                <a:ea typeface="Wingdings"/>
                <a:cs typeface="Wingdings"/>
              </a:rPr>
              <a:t></a:t>
            </a:r>
            <a:endParaRPr lang="en-US" sz="54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C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CA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Hee</a:t>
            </a:r>
            <a:endParaRPr lang="en-C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73" y="2266156"/>
            <a:ext cx="18002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9939338" y="1905000"/>
            <a:ext cx="51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chemeClr val="accent2"/>
                </a:solidFill>
                <a:latin typeface="Wingdings" panose="05000000000000000000" pitchFamily="2" charset="2"/>
              </a:rPr>
              <a:t></a:t>
            </a: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6" name="Picture 10" descr="Mme_Henzing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2276475"/>
            <a:ext cx="16811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781105" y="5227289"/>
            <a:ext cx="7823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rgbClr val="F14CB8"/>
                </a:solidFill>
                <a:latin typeface="Comic Sans MS" panose="030F0702030302020204" pitchFamily="66" charset="0"/>
              </a:rPr>
              <a:t>Monika invents ET-trees—we’ll get to this shortly</a:t>
            </a:r>
            <a:endParaRPr lang="en-US" dirty="0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13684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1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AF92C1-649D-4DF5-A814-B50855BF40B3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49263" y="333375"/>
            <a:ext cx="8686800" cy="1014413"/>
          </a:xfrm>
          <a:prstGeom prst="rect">
            <a:avLst/>
          </a:prstGeom>
          <a:solidFill>
            <a:schemeClr val="bg2">
              <a:lumMod val="40000"/>
              <a:lumOff val="60000"/>
              <a:alpha val="42999"/>
            </a:schemeClr>
          </a:solidFill>
          <a:ln>
            <a:noFill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If an edge is found, make it a tree edge; </a:t>
            </a: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Else (the cut is sparse)</a:t>
            </a:r>
          </a:p>
        </p:txBody>
      </p:sp>
      <p:sp>
        <p:nvSpPr>
          <p:cNvPr id="67589" name="Oval 6"/>
          <p:cNvSpPr>
            <a:spLocks noChangeAspect="1" noChangeArrowheads="1"/>
          </p:cNvSpPr>
          <p:nvPr/>
        </p:nvSpPr>
        <p:spPr bwMode="auto">
          <a:xfrm>
            <a:off x="1143000" y="39624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590" name="Oval 7"/>
          <p:cNvSpPr>
            <a:spLocks noChangeAspect="1" noChangeArrowheads="1"/>
          </p:cNvSpPr>
          <p:nvPr/>
        </p:nvSpPr>
        <p:spPr bwMode="auto">
          <a:xfrm>
            <a:off x="2362200" y="5486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1" name="Oval 8"/>
          <p:cNvSpPr>
            <a:spLocks noChangeAspect="1" noChangeArrowheads="1"/>
          </p:cNvSpPr>
          <p:nvPr/>
        </p:nvSpPr>
        <p:spPr bwMode="auto">
          <a:xfrm>
            <a:off x="3048000" y="3886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2" name="Oval 9"/>
          <p:cNvSpPr>
            <a:spLocks noChangeAspect="1" noChangeArrowheads="1"/>
          </p:cNvSpPr>
          <p:nvPr/>
        </p:nvSpPr>
        <p:spPr bwMode="auto">
          <a:xfrm>
            <a:off x="4495800" y="5410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3" name="Oval 10"/>
          <p:cNvSpPr>
            <a:spLocks noChangeAspect="1" noChangeArrowheads="1"/>
          </p:cNvSpPr>
          <p:nvPr/>
        </p:nvSpPr>
        <p:spPr bwMode="auto">
          <a:xfrm>
            <a:off x="40386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4" name="Oval 11"/>
          <p:cNvSpPr>
            <a:spLocks noChangeAspect="1" noChangeArrowheads="1"/>
          </p:cNvSpPr>
          <p:nvPr/>
        </p:nvSpPr>
        <p:spPr bwMode="auto">
          <a:xfrm>
            <a:off x="7391400" y="3048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5" name="Oval 12"/>
          <p:cNvSpPr>
            <a:spLocks noChangeAspect="1" noChangeArrowheads="1"/>
          </p:cNvSpPr>
          <p:nvPr/>
        </p:nvSpPr>
        <p:spPr bwMode="auto">
          <a:xfrm>
            <a:off x="7543800" y="4953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6" name="Line 15"/>
          <p:cNvSpPr>
            <a:spLocks noChangeShapeType="1"/>
          </p:cNvSpPr>
          <p:nvPr/>
        </p:nvSpPr>
        <p:spPr bwMode="auto">
          <a:xfrm>
            <a:off x="4267200" y="34290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7" name="Line 16"/>
          <p:cNvSpPr>
            <a:spLocks noChangeShapeType="1"/>
          </p:cNvSpPr>
          <p:nvPr/>
        </p:nvSpPr>
        <p:spPr bwMode="auto">
          <a:xfrm>
            <a:off x="1600200" y="4495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8" name="Oval 20"/>
          <p:cNvSpPr>
            <a:spLocks noChangeAspect="1" noChangeArrowheads="1"/>
          </p:cNvSpPr>
          <p:nvPr/>
        </p:nvSpPr>
        <p:spPr bwMode="auto">
          <a:xfrm>
            <a:off x="10668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599" name="Oval 21"/>
          <p:cNvSpPr>
            <a:spLocks noChangeAspect="1" noChangeArrowheads="1"/>
          </p:cNvSpPr>
          <p:nvPr/>
        </p:nvSpPr>
        <p:spPr bwMode="auto">
          <a:xfrm>
            <a:off x="2209800" y="25908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7600" name="Text Box 23"/>
          <p:cNvSpPr txBox="1">
            <a:spLocks noChangeArrowheads="1"/>
          </p:cNvSpPr>
          <p:nvPr/>
        </p:nvSpPr>
        <p:spPr bwMode="auto">
          <a:xfrm>
            <a:off x="1279525" y="2638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601" name="Text Box 24"/>
          <p:cNvSpPr txBox="1">
            <a:spLocks noChangeArrowheads="1"/>
          </p:cNvSpPr>
          <p:nvPr/>
        </p:nvSpPr>
        <p:spPr bwMode="auto">
          <a:xfrm>
            <a:off x="4648200" y="556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602" name="Line 25"/>
          <p:cNvSpPr>
            <a:spLocks noChangeShapeType="1"/>
          </p:cNvSpPr>
          <p:nvPr/>
        </p:nvSpPr>
        <p:spPr bwMode="auto">
          <a:xfrm>
            <a:off x="2895600" y="3200400"/>
            <a:ext cx="381000" cy="685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3" name="Line 27"/>
          <p:cNvSpPr>
            <a:spLocks noChangeShapeType="1"/>
          </p:cNvSpPr>
          <p:nvPr/>
        </p:nvSpPr>
        <p:spPr bwMode="auto">
          <a:xfrm>
            <a:off x="4648200" y="3276600"/>
            <a:ext cx="2895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4" name="Line 30"/>
          <p:cNvSpPr>
            <a:spLocks noChangeShapeType="1"/>
          </p:cNvSpPr>
          <p:nvPr/>
        </p:nvSpPr>
        <p:spPr bwMode="auto">
          <a:xfrm>
            <a:off x="3048000" y="2895600"/>
            <a:ext cx="841375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5" name="Line 31"/>
          <p:cNvSpPr>
            <a:spLocks noChangeShapeType="1"/>
          </p:cNvSpPr>
          <p:nvPr/>
        </p:nvSpPr>
        <p:spPr bwMode="auto">
          <a:xfrm flipV="1">
            <a:off x="1828800" y="2895600"/>
            <a:ext cx="3810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6" name="Line 32"/>
          <p:cNvSpPr>
            <a:spLocks noChangeShapeType="1"/>
          </p:cNvSpPr>
          <p:nvPr/>
        </p:nvSpPr>
        <p:spPr bwMode="auto">
          <a:xfrm>
            <a:off x="4724400" y="3048000"/>
            <a:ext cx="26670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7" name="Line 33"/>
          <p:cNvSpPr>
            <a:spLocks noChangeShapeType="1"/>
          </p:cNvSpPr>
          <p:nvPr/>
        </p:nvSpPr>
        <p:spPr bwMode="auto">
          <a:xfrm flipV="1">
            <a:off x="3810000" y="3429000"/>
            <a:ext cx="3657600" cy="7620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8" name="Line 34"/>
          <p:cNvSpPr>
            <a:spLocks noChangeShapeType="1"/>
          </p:cNvSpPr>
          <p:nvPr/>
        </p:nvSpPr>
        <p:spPr bwMode="auto">
          <a:xfrm flipV="1">
            <a:off x="5257800" y="3733800"/>
            <a:ext cx="2286000" cy="1752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9" name="Line 35"/>
          <p:cNvSpPr>
            <a:spLocks noChangeShapeType="1"/>
          </p:cNvSpPr>
          <p:nvPr/>
        </p:nvSpPr>
        <p:spPr bwMode="auto">
          <a:xfrm>
            <a:off x="7848600" y="3810000"/>
            <a:ext cx="76200" cy="1143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0" name="Line 36"/>
          <p:cNvSpPr>
            <a:spLocks noChangeShapeType="1"/>
          </p:cNvSpPr>
          <p:nvPr/>
        </p:nvSpPr>
        <p:spPr bwMode="auto">
          <a:xfrm flipV="1">
            <a:off x="1676400" y="4191000"/>
            <a:ext cx="13716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1" name="Line 37"/>
          <p:cNvSpPr>
            <a:spLocks noChangeShapeType="1"/>
          </p:cNvSpPr>
          <p:nvPr/>
        </p:nvSpPr>
        <p:spPr bwMode="auto">
          <a:xfrm flipH="1">
            <a:off x="2971800" y="4572000"/>
            <a:ext cx="304800" cy="990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2" name="Line 38"/>
          <p:cNvSpPr>
            <a:spLocks noChangeShapeType="1"/>
          </p:cNvSpPr>
          <p:nvPr/>
        </p:nvSpPr>
        <p:spPr bwMode="auto">
          <a:xfrm flipH="1">
            <a:off x="3124200" y="5867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3" name="Freeform 39"/>
          <p:cNvSpPr>
            <a:spLocks/>
          </p:cNvSpPr>
          <p:nvPr/>
        </p:nvSpPr>
        <p:spPr bwMode="auto">
          <a:xfrm>
            <a:off x="3867150" y="2141538"/>
            <a:ext cx="5080000" cy="4418012"/>
          </a:xfrm>
          <a:custGeom>
            <a:avLst/>
            <a:gdLst>
              <a:gd name="T0" fmla="*/ 0 w 3200"/>
              <a:gd name="T1" fmla="*/ 756046789 h 2783"/>
              <a:gd name="T2" fmla="*/ 30241875 w 3200"/>
              <a:gd name="T3" fmla="*/ 1396166404 h 2783"/>
              <a:gd name="T4" fmla="*/ 60483750 w 3200"/>
              <a:gd name="T5" fmla="*/ 1549895125 h 2783"/>
              <a:gd name="T6" fmla="*/ 123488450 w 3200"/>
              <a:gd name="T7" fmla="*/ 1733867304 h 2783"/>
              <a:gd name="T8" fmla="*/ 244455950 w 3200"/>
              <a:gd name="T9" fmla="*/ 2147483646 h 2783"/>
              <a:gd name="T10" fmla="*/ 335181575 w 3200"/>
              <a:gd name="T11" fmla="*/ 2147483646 h 2783"/>
              <a:gd name="T12" fmla="*/ 398184688 w 3200"/>
              <a:gd name="T13" fmla="*/ 2147483646 h 2783"/>
              <a:gd name="T14" fmla="*/ 458668438 w 3200"/>
              <a:gd name="T15" fmla="*/ 2147483646 h 2783"/>
              <a:gd name="T16" fmla="*/ 579635938 w 3200"/>
              <a:gd name="T17" fmla="*/ 2147483646 h 2783"/>
              <a:gd name="T18" fmla="*/ 733366263 w 3200"/>
              <a:gd name="T19" fmla="*/ 2147483646 h 2783"/>
              <a:gd name="T20" fmla="*/ 793850013 w 3200"/>
              <a:gd name="T21" fmla="*/ 2147483646 h 2783"/>
              <a:gd name="T22" fmla="*/ 1098788125 w 3200"/>
              <a:gd name="T23" fmla="*/ 2147483646 h 2783"/>
              <a:gd name="T24" fmla="*/ 1587698438 w 3200"/>
              <a:gd name="T25" fmla="*/ 2147483646 h 2783"/>
              <a:gd name="T26" fmla="*/ 2147483646 w 3200"/>
              <a:gd name="T27" fmla="*/ 2147483646 h 2783"/>
              <a:gd name="T28" fmla="*/ 2147483646 w 3200"/>
              <a:gd name="T29" fmla="*/ 2147483646 h 2783"/>
              <a:gd name="T30" fmla="*/ 2147483646 w 3200"/>
              <a:gd name="T31" fmla="*/ 2147483646 h 2783"/>
              <a:gd name="T32" fmla="*/ 2147483646 w 3200"/>
              <a:gd name="T33" fmla="*/ 2147483646 h 2783"/>
              <a:gd name="T34" fmla="*/ 2147483646 w 3200"/>
              <a:gd name="T35" fmla="*/ 2147483646 h 2783"/>
              <a:gd name="T36" fmla="*/ 2147483646 w 3200"/>
              <a:gd name="T37" fmla="*/ 2147483646 h 2783"/>
              <a:gd name="T38" fmla="*/ 2147483646 w 3200"/>
              <a:gd name="T39" fmla="*/ 2147483646 h 2783"/>
              <a:gd name="T40" fmla="*/ 2147483646 w 3200"/>
              <a:gd name="T41" fmla="*/ 2147483646 h 2783"/>
              <a:gd name="T42" fmla="*/ 2147483646 w 3200"/>
              <a:gd name="T43" fmla="*/ 2147483646 h 2783"/>
              <a:gd name="T44" fmla="*/ 2147483646 w 3200"/>
              <a:gd name="T45" fmla="*/ 2038805382 h 2783"/>
              <a:gd name="T46" fmla="*/ 2147483646 w 3200"/>
              <a:gd name="T47" fmla="*/ 1733867304 h 2783"/>
              <a:gd name="T48" fmla="*/ 2147483646 w 3200"/>
              <a:gd name="T49" fmla="*/ 1335682661 h 2783"/>
              <a:gd name="T50" fmla="*/ 2147483646 w 3200"/>
              <a:gd name="T51" fmla="*/ 1244957047 h 2783"/>
              <a:gd name="T52" fmla="*/ 2147483646 w 3200"/>
              <a:gd name="T53" fmla="*/ 877014276 h 2783"/>
              <a:gd name="T54" fmla="*/ 2147483646 w 3200"/>
              <a:gd name="T55" fmla="*/ 236894661 h 2783"/>
              <a:gd name="T56" fmla="*/ 2147483646 w 3200"/>
              <a:gd name="T57" fmla="*/ 143648096 h 2783"/>
              <a:gd name="T58" fmla="*/ 2147483646 w 3200"/>
              <a:gd name="T59" fmla="*/ 22680610 h 2783"/>
              <a:gd name="T60" fmla="*/ 2147483646 w 3200"/>
              <a:gd name="T61" fmla="*/ 52922482 h 2783"/>
              <a:gd name="T62" fmla="*/ 1771670638 w 3200"/>
              <a:gd name="T63" fmla="*/ 204131839 h 2783"/>
              <a:gd name="T64" fmla="*/ 977820625 w 3200"/>
              <a:gd name="T65" fmla="*/ 327620275 h 2783"/>
              <a:gd name="T66" fmla="*/ 519152188 w 3200"/>
              <a:gd name="T67" fmla="*/ 448587762 h 2783"/>
              <a:gd name="T68" fmla="*/ 244455950 w 3200"/>
              <a:gd name="T69" fmla="*/ 541832739 h 2783"/>
              <a:gd name="T70" fmla="*/ 60483750 w 3200"/>
              <a:gd name="T71" fmla="*/ 632558353 h 2783"/>
              <a:gd name="T72" fmla="*/ 0 w 3200"/>
              <a:gd name="T73" fmla="*/ 756046789 h 27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200" h="2783">
                <a:moveTo>
                  <a:pt x="0" y="300"/>
                </a:moveTo>
                <a:cubicBezTo>
                  <a:pt x="4" y="384"/>
                  <a:pt x="5" y="469"/>
                  <a:pt x="12" y="554"/>
                </a:cubicBezTo>
                <a:cubicBezTo>
                  <a:pt x="13" y="574"/>
                  <a:pt x="18" y="595"/>
                  <a:pt x="24" y="615"/>
                </a:cubicBezTo>
                <a:cubicBezTo>
                  <a:pt x="30" y="639"/>
                  <a:pt x="49" y="688"/>
                  <a:pt x="49" y="688"/>
                </a:cubicBezTo>
                <a:cubicBezTo>
                  <a:pt x="61" y="1023"/>
                  <a:pt x="61" y="935"/>
                  <a:pt x="97" y="1185"/>
                </a:cubicBezTo>
                <a:cubicBezTo>
                  <a:pt x="106" y="1250"/>
                  <a:pt x="118" y="1313"/>
                  <a:pt x="133" y="1378"/>
                </a:cubicBezTo>
                <a:cubicBezTo>
                  <a:pt x="140" y="1410"/>
                  <a:pt x="158" y="1475"/>
                  <a:pt x="158" y="1475"/>
                </a:cubicBezTo>
                <a:cubicBezTo>
                  <a:pt x="132" y="1683"/>
                  <a:pt x="159" y="1887"/>
                  <a:pt x="182" y="2094"/>
                </a:cubicBezTo>
                <a:cubicBezTo>
                  <a:pt x="183" y="2108"/>
                  <a:pt x="194" y="2363"/>
                  <a:pt x="230" y="2421"/>
                </a:cubicBezTo>
                <a:cubicBezTo>
                  <a:pt x="243" y="2442"/>
                  <a:pt x="273" y="2454"/>
                  <a:pt x="291" y="2469"/>
                </a:cubicBezTo>
                <a:cubicBezTo>
                  <a:pt x="299" y="2476"/>
                  <a:pt x="304" y="2489"/>
                  <a:pt x="315" y="2494"/>
                </a:cubicBezTo>
                <a:cubicBezTo>
                  <a:pt x="353" y="2508"/>
                  <a:pt x="396" y="2508"/>
                  <a:pt x="436" y="2518"/>
                </a:cubicBezTo>
                <a:cubicBezTo>
                  <a:pt x="484" y="2564"/>
                  <a:pt x="569" y="2599"/>
                  <a:pt x="630" y="2627"/>
                </a:cubicBezTo>
                <a:cubicBezTo>
                  <a:pt x="799" y="2703"/>
                  <a:pt x="938" y="2744"/>
                  <a:pt x="1127" y="2760"/>
                </a:cubicBezTo>
                <a:cubicBezTo>
                  <a:pt x="1471" y="2735"/>
                  <a:pt x="1825" y="2764"/>
                  <a:pt x="2170" y="2773"/>
                </a:cubicBezTo>
                <a:cubicBezTo>
                  <a:pt x="2486" y="2766"/>
                  <a:pt x="2775" y="2783"/>
                  <a:pt x="3079" y="2724"/>
                </a:cubicBezTo>
                <a:cubicBezTo>
                  <a:pt x="3103" y="2712"/>
                  <a:pt x="3126" y="2698"/>
                  <a:pt x="3151" y="2688"/>
                </a:cubicBezTo>
                <a:cubicBezTo>
                  <a:pt x="3162" y="2682"/>
                  <a:pt x="3178" y="2685"/>
                  <a:pt x="3188" y="2676"/>
                </a:cubicBezTo>
                <a:cubicBezTo>
                  <a:pt x="3197" y="2666"/>
                  <a:pt x="3196" y="2651"/>
                  <a:pt x="3200" y="2639"/>
                </a:cubicBezTo>
                <a:cubicBezTo>
                  <a:pt x="3190" y="2378"/>
                  <a:pt x="3177" y="2129"/>
                  <a:pt x="3127" y="1875"/>
                </a:cubicBezTo>
                <a:cubicBezTo>
                  <a:pt x="3124" y="1787"/>
                  <a:pt x="3113" y="1377"/>
                  <a:pt x="3103" y="1245"/>
                </a:cubicBezTo>
                <a:cubicBezTo>
                  <a:pt x="3097" y="1179"/>
                  <a:pt x="3071" y="1116"/>
                  <a:pt x="3066" y="1051"/>
                </a:cubicBezTo>
                <a:cubicBezTo>
                  <a:pt x="3056" y="941"/>
                  <a:pt x="3049" y="898"/>
                  <a:pt x="3006" y="809"/>
                </a:cubicBezTo>
                <a:cubicBezTo>
                  <a:pt x="2982" y="761"/>
                  <a:pt x="2920" y="723"/>
                  <a:pt x="2885" y="688"/>
                </a:cubicBezTo>
                <a:cubicBezTo>
                  <a:pt x="2867" y="632"/>
                  <a:pt x="2843" y="559"/>
                  <a:pt x="2788" y="530"/>
                </a:cubicBezTo>
                <a:cubicBezTo>
                  <a:pt x="2754" y="511"/>
                  <a:pt x="2679" y="494"/>
                  <a:pt x="2679" y="494"/>
                </a:cubicBezTo>
                <a:cubicBezTo>
                  <a:pt x="2661" y="443"/>
                  <a:pt x="2614" y="390"/>
                  <a:pt x="2582" y="348"/>
                </a:cubicBezTo>
                <a:cubicBezTo>
                  <a:pt x="2476" y="210"/>
                  <a:pt x="2377" y="122"/>
                  <a:pt x="2206" y="94"/>
                </a:cubicBezTo>
                <a:cubicBezTo>
                  <a:pt x="2173" y="80"/>
                  <a:pt x="2140" y="72"/>
                  <a:pt x="2109" y="57"/>
                </a:cubicBezTo>
                <a:cubicBezTo>
                  <a:pt x="1994" y="0"/>
                  <a:pt x="2093" y="36"/>
                  <a:pt x="2012" y="9"/>
                </a:cubicBezTo>
                <a:cubicBezTo>
                  <a:pt x="1806" y="13"/>
                  <a:pt x="1599" y="14"/>
                  <a:pt x="1394" y="21"/>
                </a:cubicBezTo>
                <a:cubicBezTo>
                  <a:pt x="1164" y="28"/>
                  <a:pt x="932" y="69"/>
                  <a:pt x="703" y="81"/>
                </a:cubicBezTo>
                <a:cubicBezTo>
                  <a:pt x="605" y="116"/>
                  <a:pt x="489" y="122"/>
                  <a:pt x="388" y="130"/>
                </a:cubicBezTo>
                <a:cubicBezTo>
                  <a:pt x="326" y="142"/>
                  <a:pt x="265" y="158"/>
                  <a:pt x="206" y="178"/>
                </a:cubicBezTo>
                <a:cubicBezTo>
                  <a:pt x="154" y="232"/>
                  <a:pt x="213" y="180"/>
                  <a:pt x="97" y="215"/>
                </a:cubicBezTo>
                <a:cubicBezTo>
                  <a:pt x="70" y="222"/>
                  <a:pt x="49" y="242"/>
                  <a:pt x="24" y="251"/>
                </a:cubicBezTo>
                <a:cubicBezTo>
                  <a:pt x="10" y="292"/>
                  <a:pt x="20" y="277"/>
                  <a:pt x="0" y="300"/>
                </a:cubicBezTo>
                <a:close/>
              </a:path>
            </a:pathLst>
          </a:custGeom>
          <a:solidFill>
            <a:srgbClr val="99CC00">
              <a:alpha val="38039"/>
            </a:srgbClr>
          </a:solidFill>
          <a:ln w="2857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828597-3C14-4788-B008-F400F1326876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990600"/>
            <a:ext cx="2057400" cy="4572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39750" y="549275"/>
            <a:ext cx="8208963" cy="1200150"/>
          </a:xfrm>
          <a:prstGeom prst="rect">
            <a:avLst/>
          </a:prstGeom>
          <a:solidFill>
            <a:schemeClr val="bg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Else check ALL the edges incident to the smaller component; Move ALL edges in the cut set down to a </a:t>
            </a:r>
            <a:r>
              <a:rPr lang="ja-JP" altLang="en-US" sz="24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“</a:t>
            </a:r>
            <a:r>
              <a:rPr lang="en-US" altLang="ja-JP" sz="24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lower level</a:t>
            </a:r>
            <a:r>
              <a:rPr lang="ja-JP" alt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” </a:t>
            </a:r>
            <a:r>
              <a:rPr lang="en-US" altLang="ja-JP" sz="2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which is a sparser graph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9637" name="Oval 8"/>
          <p:cNvSpPr>
            <a:spLocks noChangeAspect="1" noChangeArrowheads="1"/>
          </p:cNvSpPr>
          <p:nvPr/>
        </p:nvSpPr>
        <p:spPr bwMode="auto">
          <a:xfrm>
            <a:off x="2095500" y="3057525"/>
            <a:ext cx="274638" cy="274638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38" name="Oval 9"/>
          <p:cNvSpPr>
            <a:spLocks noChangeAspect="1" noChangeArrowheads="1"/>
          </p:cNvSpPr>
          <p:nvPr/>
        </p:nvSpPr>
        <p:spPr bwMode="auto">
          <a:xfrm>
            <a:off x="2705100" y="3821113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9" name="Oval 10"/>
          <p:cNvSpPr>
            <a:spLocks noChangeAspect="1" noChangeArrowheads="1"/>
          </p:cNvSpPr>
          <p:nvPr/>
        </p:nvSpPr>
        <p:spPr bwMode="auto">
          <a:xfrm>
            <a:off x="3049588" y="3019425"/>
            <a:ext cx="360362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0" name="Oval 11"/>
          <p:cNvSpPr>
            <a:spLocks noChangeAspect="1" noChangeArrowheads="1"/>
          </p:cNvSpPr>
          <p:nvPr/>
        </p:nvSpPr>
        <p:spPr bwMode="auto">
          <a:xfrm>
            <a:off x="3773488" y="3783013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1" name="Oval 12"/>
          <p:cNvSpPr>
            <a:spLocks noChangeAspect="1" noChangeArrowheads="1"/>
          </p:cNvSpPr>
          <p:nvPr/>
        </p:nvSpPr>
        <p:spPr bwMode="auto">
          <a:xfrm>
            <a:off x="3544888" y="2409825"/>
            <a:ext cx="3619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2" name="Oval 13"/>
          <p:cNvSpPr>
            <a:spLocks noChangeAspect="1" noChangeArrowheads="1"/>
          </p:cNvSpPr>
          <p:nvPr/>
        </p:nvSpPr>
        <p:spPr bwMode="auto">
          <a:xfrm>
            <a:off x="5222875" y="2600325"/>
            <a:ext cx="361950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3" name="Oval 14"/>
          <p:cNvSpPr>
            <a:spLocks noChangeAspect="1" noChangeArrowheads="1"/>
          </p:cNvSpPr>
          <p:nvPr/>
        </p:nvSpPr>
        <p:spPr bwMode="auto">
          <a:xfrm>
            <a:off x="5299075" y="3552825"/>
            <a:ext cx="361950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4" name="Line 15"/>
          <p:cNvSpPr>
            <a:spLocks noChangeAspect="1" noChangeShapeType="1"/>
          </p:cNvSpPr>
          <p:nvPr/>
        </p:nvSpPr>
        <p:spPr bwMode="auto">
          <a:xfrm>
            <a:off x="3659188" y="2790825"/>
            <a:ext cx="228600" cy="954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5" name="Line 16"/>
          <p:cNvSpPr>
            <a:spLocks noChangeAspect="1" noChangeShapeType="1"/>
          </p:cNvSpPr>
          <p:nvPr/>
        </p:nvSpPr>
        <p:spPr bwMode="auto">
          <a:xfrm>
            <a:off x="2324100" y="3324225"/>
            <a:ext cx="419100" cy="573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Oval 17"/>
          <p:cNvSpPr>
            <a:spLocks noChangeAspect="1" noChangeArrowheads="1"/>
          </p:cNvSpPr>
          <p:nvPr/>
        </p:nvSpPr>
        <p:spPr bwMode="auto">
          <a:xfrm>
            <a:off x="2057400" y="2409825"/>
            <a:ext cx="3619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7" name="Oval 18"/>
          <p:cNvSpPr>
            <a:spLocks noChangeAspect="1" noChangeArrowheads="1"/>
          </p:cNvSpPr>
          <p:nvPr/>
        </p:nvSpPr>
        <p:spPr bwMode="auto">
          <a:xfrm>
            <a:off x="2628900" y="2371725"/>
            <a:ext cx="4000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48" name="Text Box 20"/>
          <p:cNvSpPr txBox="1">
            <a:spLocks noChangeAspect="1" noChangeArrowheads="1"/>
          </p:cNvSpPr>
          <p:nvPr/>
        </p:nvSpPr>
        <p:spPr bwMode="auto">
          <a:xfrm>
            <a:off x="3803650" y="38592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49" name="Line 21"/>
          <p:cNvSpPr>
            <a:spLocks noChangeAspect="1" noChangeShapeType="1"/>
          </p:cNvSpPr>
          <p:nvPr/>
        </p:nvSpPr>
        <p:spPr bwMode="auto">
          <a:xfrm>
            <a:off x="2973388" y="2676525"/>
            <a:ext cx="1905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Line 22"/>
          <p:cNvSpPr>
            <a:spLocks noChangeAspect="1" noChangeShapeType="1"/>
          </p:cNvSpPr>
          <p:nvPr/>
        </p:nvSpPr>
        <p:spPr bwMode="auto">
          <a:xfrm>
            <a:off x="3849688" y="2714625"/>
            <a:ext cx="1449387" cy="954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Line 24"/>
          <p:cNvSpPr>
            <a:spLocks noChangeAspect="1" noChangeShapeType="1"/>
          </p:cNvSpPr>
          <p:nvPr/>
        </p:nvSpPr>
        <p:spPr bwMode="auto">
          <a:xfrm flipV="1">
            <a:off x="2438400" y="2524125"/>
            <a:ext cx="190500" cy="381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2" name="Line 25"/>
          <p:cNvSpPr>
            <a:spLocks noChangeAspect="1" noChangeShapeType="1"/>
          </p:cNvSpPr>
          <p:nvPr/>
        </p:nvSpPr>
        <p:spPr bwMode="auto">
          <a:xfrm>
            <a:off x="3887788" y="2600325"/>
            <a:ext cx="1335087" cy="1143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3" name="Line 27"/>
          <p:cNvSpPr>
            <a:spLocks noChangeAspect="1" noChangeShapeType="1"/>
          </p:cNvSpPr>
          <p:nvPr/>
        </p:nvSpPr>
        <p:spPr bwMode="auto">
          <a:xfrm flipV="1">
            <a:off x="4154488" y="2943225"/>
            <a:ext cx="1144587" cy="8778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4" name="Line 28"/>
          <p:cNvSpPr>
            <a:spLocks noChangeAspect="1" noChangeShapeType="1"/>
          </p:cNvSpPr>
          <p:nvPr/>
        </p:nvSpPr>
        <p:spPr bwMode="auto">
          <a:xfrm>
            <a:off x="5451475" y="2981325"/>
            <a:ext cx="38100" cy="5715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Line 29"/>
          <p:cNvSpPr>
            <a:spLocks noChangeAspect="1" noChangeShapeType="1"/>
          </p:cNvSpPr>
          <p:nvPr/>
        </p:nvSpPr>
        <p:spPr bwMode="auto">
          <a:xfrm flipV="1">
            <a:off x="2362200" y="3171825"/>
            <a:ext cx="687388" cy="381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6" name="Line 30"/>
          <p:cNvSpPr>
            <a:spLocks noChangeAspect="1" noChangeShapeType="1"/>
          </p:cNvSpPr>
          <p:nvPr/>
        </p:nvSpPr>
        <p:spPr bwMode="auto">
          <a:xfrm flipH="1">
            <a:off x="3011488" y="3362325"/>
            <a:ext cx="152400" cy="4968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7" name="Oval 35"/>
          <p:cNvSpPr>
            <a:spLocks noChangeAspect="1" noChangeArrowheads="1"/>
          </p:cNvSpPr>
          <p:nvPr/>
        </p:nvSpPr>
        <p:spPr bwMode="auto">
          <a:xfrm>
            <a:off x="2705100" y="6107113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58" name="Oval 37"/>
          <p:cNvSpPr>
            <a:spLocks noChangeAspect="1" noChangeArrowheads="1"/>
          </p:cNvSpPr>
          <p:nvPr/>
        </p:nvSpPr>
        <p:spPr bwMode="auto">
          <a:xfrm>
            <a:off x="3773488" y="6069013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59" name="Oval 38"/>
          <p:cNvSpPr>
            <a:spLocks noChangeAspect="1" noChangeArrowheads="1"/>
          </p:cNvSpPr>
          <p:nvPr/>
        </p:nvSpPr>
        <p:spPr bwMode="auto">
          <a:xfrm>
            <a:off x="3544888" y="4695825"/>
            <a:ext cx="3619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60" name="Oval 44"/>
          <p:cNvSpPr>
            <a:spLocks noChangeAspect="1" noChangeArrowheads="1"/>
          </p:cNvSpPr>
          <p:nvPr/>
        </p:nvSpPr>
        <p:spPr bwMode="auto">
          <a:xfrm>
            <a:off x="2628900" y="4657725"/>
            <a:ext cx="4000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9661" name="Text Box 45"/>
          <p:cNvSpPr txBox="1">
            <a:spLocks noChangeAspect="1" noChangeArrowheads="1"/>
          </p:cNvSpPr>
          <p:nvPr/>
        </p:nvSpPr>
        <p:spPr bwMode="auto">
          <a:xfrm>
            <a:off x="2117725" y="468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62" name="Text Box 46"/>
          <p:cNvSpPr txBox="1">
            <a:spLocks noChangeAspect="1" noChangeArrowheads="1"/>
          </p:cNvSpPr>
          <p:nvPr/>
        </p:nvSpPr>
        <p:spPr bwMode="auto">
          <a:xfrm>
            <a:off x="3803650" y="61452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63" name="Line 49"/>
          <p:cNvSpPr>
            <a:spLocks noChangeAspect="1" noChangeShapeType="1"/>
          </p:cNvSpPr>
          <p:nvPr/>
        </p:nvSpPr>
        <p:spPr bwMode="auto">
          <a:xfrm>
            <a:off x="3049588" y="4810125"/>
            <a:ext cx="420687" cy="3651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4" name="Line 57"/>
          <p:cNvSpPr>
            <a:spLocks noChangeAspect="1" noChangeShapeType="1"/>
          </p:cNvSpPr>
          <p:nvPr/>
        </p:nvSpPr>
        <p:spPr bwMode="auto">
          <a:xfrm flipH="1">
            <a:off x="3125788" y="6297613"/>
            <a:ext cx="685800" cy="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5" name="Line 59"/>
          <p:cNvSpPr>
            <a:spLocks noChangeShapeType="1"/>
          </p:cNvSpPr>
          <p:nvPr/>
        </p:nvSpPr>
        <p:spPr bwMode="auto">
          <a:xfrm flipV="1">
            <a:off x="914400" y="4343400"/>
            <a:ext cx="54864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214140-3ACB-4788-A4FF-9FC93012CC6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629400" cy="1754326"/>
          </a:xfrm>
          <a:prstGeom prst="rect">
            <a:avLst/>
          </a:prstGeom>
          <a:solidFill>
            <a:schemeClr val="bg2">
              <a:lumMod val="40000"/>
              <a:lumOff val="60000"/>
              <a:alpha val="43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Amortized cost per edge: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As a graph decomposes, an edge is incident to a smaller component &lt; 2lg n times. (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Even &amp;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Shiloach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Part B)</a:t>
            </a:r>
            <a:endParaRPr lang="en-US" sz="24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1685" name="Oval 75"/>
          <p:cNvSpPr>
            <a:spLocks noChangeAspect="1" noChangeArrowheads="1"/>
          </p:cNvSpPr>
          <p:nvPr/>
        </p:nvSpPr>
        <p:spPr bwMode="auto">
          <a:xfrm>
            <a:off x="1143000" y="39624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86" name="Oval 76"/>
          <p:cNvSpPr>
            <a:spLocks noChangeAspect="1" noChangeArrowheads="1"/>
          </p:cNvSpPr>
          <p:nvPr/>
        </p:nvSpPr>
        <p:spPr bwMode="auto">
          <a:xfrm>
            <a:off x="2362200" y="54864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7" name="Oval 77"/>
          <p:cNvSpPr>
            <a:spLocks noChangeAspect="1" noChangeArrowheads="1"/>
          </p:cNvSpPr>
          <p:nvPr/>
        </p:nvSpPr>
        <p:spPr bwMode="auto">
          <a:xfrm>
            <a:off x="3048000" y="3886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8" name="Oval 78"/>
          <p:cNvSpPr>
            <a:spLocks noChangeAspect="1" noChangeArrowheads="1"/>
          </p:cNvSpPr>
          <p:nvPr/>
        </p:nvSpPr>
        <p:spPr bwMode="auto">
          <a:xfrm>
            <a:off x="4495800" y="54102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89" name="Oval 79"/>
          <p:cNvSpPr>
            <a:spLocks noChangeAspect="1" noChangeArrowheads="1"/>
          </p:cNvSpPr>
          <p:nvPr/>
        </p:nvSpPr>
        <p:spPr bwMode="auto">
          <a:xfrm>
            <a:off x="40386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90" name="Oval 80"/>
          <p:cNvSpPr>
            <a:spLocks noChangeAspect="1" noChangeArrowheads="1"/>
          </p:cNvSpPr>
          <p:nvPr/>
        </p:nvSpPr>
        <p:spPr bwMode="auto">
          <a:xfrm>
            <a:off x="7391400" y="3048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91" name="Oval 81"/>
          <p:cNvSpPr>
            <a:spLocks noChangeAspect="1" noChangeArrowheads="1"/>
          </p:cNvSpPr>
          <p:nvPr/>
        </p:nvSpPr>
        <p:spPr bwMode="auto">
          <a:xfrm>
            <a:off x="7543800" y="4953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692" name="Line 82"/>
          <p:cNvSpPr>
            <a:spLocks noChangeShapeType="1"/>
          </p:cNvSpPr>
          <p:nvPr/>
        </p:nvSpPr>
        <p:spPr bwMode="auto">
          <a:xfrm flipV="1">
            <a:off x="1752600" y="41910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3" name="Line 84"/>
          <p:cNvSpPr>
            <a:spLocks noChangeShapeType="1"/>
          </p:cNvSpPr>
          <p:nvPr/>
        </p:nvSpPr>
        <p:spPr bwMode="auto">
          <a:xfrm flipH="1">
            <a:off x="2819400" y="46482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4" name="Line 85"/>
          <p:cNvSpPr>
            <a:spLocks noChangeShapeType="1"/>
          </p:cNvSpPr>
          <p:nvPr/>
        </p:nvSpPr>
        <p:spPr bwMode="auto">
          <a:xfrm>
            <a:off x="4267200" y="34290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Line 86"/>
          <p:cNvSpPr>
            <a:spLocks noChangeShapeType="1"/>
          </p:cNvSpPr>
          <p:nvPr/>
        </p:nvSpPr>
        <p:spPr bwMode="auto">
          <a:xfrm>
            <a:off x="1600200" y="4495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6" name="Line 87"/>
          <p:cNvSpPr>
            <a:spLocks noChangeShapeType="1"/>
          </p:cNvSpPr>
          <p:nvPr/>
        </p:nvSpPr>
        <p:spPr bwMode="auto">
          <a:xfrm>
            <a:off x="4724400" y="29718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7" name="Line 88"/>
          <p:cNvSpPr>
            <a:spLocks noChangeShapeType="1"/>
          </p:cNvSpPr>
          <p:nvPr/>
        </p:nvSpPr>
        <p:spPr bwMode="auto">
          <a:xfrm>
            <a:off x="7848600" y="38100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8" name="Line 91"/>
          <p:cNvSpPr>
            <a:spLocks noChangeShapeType="1"/>
          </p:cNvSpPr>
          <p:nvPr/>
        </p:nvSpPr>
        <p:spPr bwMode="auto">
          <a:xfrm flipV="1">
            <a:off x="3733800" y="3505200"/>
            <a:ext cx="3733800" cy="533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9" name="Oval 92"/>
          <p:cNvSpPr>
            <a:spLocks noChangeAspect="1" noChangeArrowheads="1"/>
          </p:cNvSpPr>
          <p:nvPr/>
        </p:nvSpPr>
        <p:spPr bwMode="auto">
          <a:xfrm>
            <a:off x="1066800" y="2667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700" name="Oval 93"/>
          <p:cNvSpPr>
            <a:spLocks noChangeAspect="1" noChangeArrowheads="1"/>
          </p:cNvSpPr>
          <p:nvPr/>
        </p:nvSpPr>
        <p:spPr bwMode="auto">
          <a:xfrm>
            <a:off x="2209800" y="25908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1701" name="Line 94"/>
          <p:cNvSpPr>
            <a:spLocks noChangeShapeType="1"/>
          </p:cNvSpPr>
          <p:nvPr/>
        </p:nvSpPr>
        <p:spPr bwMode="auto">
          <a:xfrm>
            <a:off x="1676400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2" name="Text Box 96"/>
          <p:cNvSpPr txBox="1">
            <a:spLocks noChangeArrowheads="1"/>
          </p:cNvSpPr>
          <p:nvPr/>
        </p:nvSpPr>
        <p:spPr bwMode="auto">
          <a:xfrm>
            <a:off x="1279525" y="2638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03" name="Text Box 97"/>
          <p:cNvSpPr txBox="1">
            <a:spLocks noChangeArrowheads="1"/>
          </p:cNvSpPr>
          <p:nvPr/>
        </p:nvSpPr>
        <p:spPr bwMode="auto">
          <a:xfrm>
            <a:off x="4648200" y="556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04" name="Line 98"/>
          <p:cNvSpPr>
            <a:spLocks noChangeShapeType="1"/>
          </p:cNvSpPr>
          <p:nvPr/>
        </p:nvSpPr>
        <p:spPr bwMode="auto">
          <a:xfrm>
            <a:off x="2895600" y="32004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5" name="Line 99"/>
          <p:cNvSpPr>
            <a:spLocks noChangeShapeType="1"/>
          </p:cNvSpPr>
          <p:nvPr/>
        </p:nvSpPr>
        <p:spPr bwMode="auto">
          <a:xfrm flipV="1">
            <a:off x="5105400" y="3581400"/>
            <a:ext cx="2438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6" name="Line 100"/>
          <p:cNvSpPr>
            <a:spLocks noChangeShapeType="1"/>
          </p:cNvSpPr>
          <p:nvPr/>
        </p:nvSpPr>
        <p:spPr bwMode="auto">
          <a:xfrm>
            <a:off x="4648200" y="3276600"/>
            <a:ext cx="2895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7" name="Freeform 102"/>
          <p:cNvSpPr>
            <a:spLocks/>
          </p:cNvSpPr>
          <p:nvPr/>
        </p:nvSpPr>
        <p:spPr bwMode="auto">
          <a:xfrm>
            <a:off x="3751263" y="2311400"/>
            <a:ext cx="4937125" cy="4154488"/>
          </a:xfrm>
          <a:custGeom>
            <a:avLst/>
            <a:gdLst>
              <a:gd name="T0" fmla="*/ 0 w 3110"/>
              <a:gd name="T1" fmla="*/ 761087279 h 2617"/>
              <a:gd name="T2" fmla="*/ 123488450 w 3110"/>
              <a:gd name="T3" fmla="*/ 1431448922 h 2617"/>
              <a:gd name="T4" fmla="*/ 307459063 w 3110"/>
              <a:gd name="T5" fmla="*/ 1950601172 h 2617"/>
              <a:gd name="T6" fmla="*/ 367942813 w 3110"/>
              <a:gd name="T7" fmla="*/ 2134573394 h 2617"/>
              <a:gd name="T8" fmla="*/ 398184688 w 3110"/>
              <a:gd name="T9" fmla="*/ 2147483646 h 2617"/>
              <a:gd name="T10" fmla="*/ 488910313 w 3110"/>
              <a:gd name="T11" fmla="*/ 2147483646 h 2617"/>
              <a:gd name="T12" fmla="*/ 551915013 w 3110"/>
              <a:gd name="T13" fmla="*/ 2147483646 h 2617"/>
              <a:gd name="T14" fmla="*/ 612398763 w 3110"/>
              <a:gd name="T15" fmla="*/ 2147483646 h 2617"/>
              <a:gd name="T16" fmla="*/ 703124388 w 3110"/>
              <a:gd name="T17" fmla="*/ 2147483646 h 2617"/>
              <a:gd name="T18" fmla="*/ 733366263 w 3110"/>
              <a:gd name="T19" fmla="*/ 2147483646 h 2617"/>
              <a:gd name="T20" fmla="*/ 703124388 w 3110"/>
              <a:gd name="T21" fmla="*/ 2147483646 h 2617"/>
              <a:gd name="T22" fmla="*/ 672882513 w 3110"/>
              <a:gd name="T23" fmla="*/ 2147483646 h 2617"/>
              <a:gd name="T24" fmla="*/ 733366263 w 3110"/>
              <a:gd name="T25" fmla="*/ 2147483646 h 2617"/>
              <a:gd name="T26" fmla="*/ 1008062500 w 3110"/>
              <a:gd name="T27" fmla="*/ 2147483646 h 2617"/>
              <a:gd name="T28" fmla="*/ 1252518450 w 3110"/>
              <a:gd name="T29" fmla="*/ 2147483646 h 2617"/>
              <a:gd name="T30" fmla="*/ 2147483646 w 3110"/>
              <a:gd name="T31" fmla="*/ 2147483646 h 2617"/>
              <a:gd name="T32" fmla="*/ 2147483646 w 3110"/>
              <a:gd name="T33" fmla="*/ 2147483646 h 2617"/>
              <a:gd name="T34" fmla="*/ 2147483646 w 3110"/>
              <a:gd name="T35" fmla="*/ 2147483646 h 2617"/>
              <a:gd name="T36" fmla="*/ 2147483646 w 3110"/>
              <a:gd name="T37" fmla="*/ 2147483646 h 2617"/>
              <a:gd name="T38" fmla="*/ 2147483646 w 3110"/>
              <a:gd name="T39" fmla="*/ 2147483646 h 2617"/>
              <a:gd name="T40" fmla="*/ 2147483646 w 3110"/>
              <a:gd name="T41" fmla="*/ 2147483646 h 2617"/>
              <a:gd name="T42" fmla="*/ 2147483646 w 3110"/>
              <a:gd name="T43" fmla="*/ 2147483646 h 2617"/>
              <a:gd name="T44" fmla="*/ 2147483646 w 3110"/>
              <a:gd name="T45" fmla="*/ 2147483646 h 2617"/>
              <a:gd name="T46" fmla="*/ 2147483646 w 3110"/>
              <a:gd name="T47" fmla="*/ 2147483646 h 2617"/>
              <a:gd name="T48" fmla="*/ 2147483646 w 3110"/>
              <a:gd name="T49" fmla="*/ 2147483646 h 2617"/>
              <a:gd name="T50" fmla="*/ 2147483646 w 3110"/>
              <a:gd name="T51" fmla="*/ 2147483646 h 2617"/>
              <a:gd name="T52" fmla="*/ 2147483646 w 3110"/>
              <a:gd name="T53" fmla="*/ 2147483646 h 2617"/>
              <a:gd name="T54" fmla="*/ 2147483646 w 3110"/>
              <a:gd name="T55" fmla="*/ 2147483646 h 2617"/>
              <a:gd name="T56" fmla="*/ 2147483646 w 3110"/>
              <a:gd name="T57" fmla="*/ 2147483646 h 2617"/>
              <a:gd name="T58" fmla="*/ 2147483646 w 3110"/>
              <a:gd name="T59" fmla="*/ 2147483646 h 2617"/>
              <a:gd name="T60" fmla="*/ 2147483646 w 3110"/>
              <a:gd name="T61" fmla="*/ 1769149900 h 2617"/>
              <a:gd name="T62" fmla="*/ 2147483646 w 3110"/>
              <a:gd name="T63" fmla="*/ 1585179266 h 2617"/>
              <a:gd name="T64" fmla="*/ 2147483646 w 3110"/>
              <a:gd name="T65" fmla="*/ 698084159 h 2617"/>
              <a:gd name="T66" fmla="*/ 2147483646 w 3110"/>
              <a:gd name="T67" fmla="*/ 516632887 h 2617"/>
              <a:gd name="T68" fmla="*/ 2147483646 w 3110"/>
              <a:gd name="T69" fmla="*/ 486391009 h 2617"/>
              <a:gd name="T70" fmla="*/ 2147483646 w 3110"/>
              <a:gd name="T71" fmla="*/ 453628180 h 2617"/>
              <a:gd name="T72" fmla="*/ 2147483646 w 3110"/>
              <a:gd name="T73" fmla="*/ 423386301 h 2617"/>
              <a:gd name="T74" fmla="*/ 2147483646 w 3110"/>
              <a:gd name="T75" fmla="*/ 332660665 h 2617"/>
              <a:gd name="T76" fmla="*/ 2147483646 w 3110"/>
              <a:gd name="T77" fmla="*/ 88206273 h 2617"/>
              <a:gd name="T78" fmla="*/ 1315521563 w 3110"/>
              <a:gd name="T79" fmla="*/ 27722516 h 2617"/>
              <a:gd name="T80" fmla="*/ 488910313 w 3110"/>
              <a:gd name="T81" fmla="*/ 118448152 h 2617"/>
              <a:gd name="T82" fmla="*/ 337700938 w 3110"/>
              <a:gd name="T83" fmla="*/ 241935029 h 2617"/>
              <a:gd name="T84" fmla="*/ 153730325 w 3110"/>
              <a:gd name="T85" fmla="*/ 486391009 h 2617"/>
              <a:gd name="T86" fmla="*/ 123488450 w 3110"/>
              <a:gd name="T87" fmla="*/ 577116644 h 2617"/>
              <a:gd name="T88" fmla="*/ 0 w 3110"/>
              <a:gd name="T89" fmla="*/ 761087279 h 261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110" h="2617">
                <a:moveTo>
                  <a:pt x="0" y="302"/>
                </a:moveTo>
                <a:cubicBezTo>
                  <a:pt x="10" y="405"/>
                  <a:pt x="25" y="471"/>
                  <a:pt x="49" y="568"/>
                </a:cubicBezTo>
                <a:cubicBezTo>
                  <a:pt x="67" y="641"/>
                  <a:pt x="78" y="711"/>
                  <a:pt x="122" y="774"/>
                </a:cubicBezTo>
                <a:cubicBezTo>
                  <a:pt x="130" y="798"/>
                  <a:pt x="142" y="821"/>
                  <a:pt x="146" y="847"/>
                </a:cubicBezTo>
                <a:cubicBezTo>
                  <a:pt x="150" y="875"/>
                  <a:pt x="147" y="905"/>
                  <a:pt x="158" y="932"/>
                </a:cubicBezTo>
                <a:cubicBezTo>
                  <a:pt x="164" y="947"/>
                  <a:pt x="182" y="956"/>
                  <a:pt x="194" y="968"/>
                </a:cubicBezTo>
                <a:cubicBezTo>
                  <a:pt x="232" y="1087"/>
                  <a:pt x="179" y="923"/>
                  <a:pt x="219" y="1041"/>
                </a:cubicBezTo>
                <a:cubicBezTo>
                  <a:pt x="227" y="1065"/>
                  <a:pt x="243" y="1114"/>
                  <a:pt x="243" y="1114"/>
                </a:cubicBezTo>
                <a:cubicBezTo>
                  <a:pt x="258" y="1235"/>
                  <a:pt x="244" y="1180"/>
                  <a:pt x="279" y="1284"/>
                </a:cubicBezTo>
                <a:cubicBezTo>
                  <a:pt x="282" y="1296"/>
                  <a:pt x="291" y="1320"/>
                  <a:pt x="291" y="1320"/>
                </a:cubicBezTo>
                <a:cubicBezTo>
                  <a:pt x="302" y="1409"/>
                  <a:pt x="307" y="1487"/>
                  <a:pt x="279" y="1575"/>
                </a:cubicBezTo>
                <a:cubicBezTo>
                  <a:pt x="244" y="1817"/>
                  <a:pt x="243" y="1824"/>
                  <a:pt x="267" y="2193"/>
                </a:cubicBezTo>
                <a:cubicBezTo>
                  <a:pt x="268" y="2218"/>
                  <a:pt x="291" y="2265"/>
                  <a:pt x="291" y="2265"/>
                </a:cubicBezTo>
                <a:cubicBezTo>
                  <a:pt x="306" y="2375"/>
                  <a:pt x="295" y="2366"/>
                  <a:pt x="400" y="2387"/>
                </a:cubicBezTo>
                <a:cubicBezTo>
                  <a:pt x="436" y="2410"/>
                  <a:pt x="456" y="2458"/>
                  <a:pt x="497" y="2472"/>
                </a:cubicBezTo>
                <a:cubicBezTo>
                  <a:pt x="634" y="2517"/>
                  <a:pt x="750" y="2518"/>
                  <a:pt x="897" y="2532"/>
                </a:cubicBezTo>
                <a:cubicBezTo>
                  <a:pt x="987" y="2549"/>
                  <a:pt x="1072" y="2569"/>
                  <a:pt x="1164" y="2581"/>
                </a:cubicBezTo>
                <a:cubicBezTo>
                  <a:pt x="1176" y="2585"/>
                  <a:pt x="1189" y="2586"/>
                  <a:pt x="1200" y="2593"/>
                </a:cubicBezTo>
                <a:cubicBezTo>
                  <a:pt x="1209" y="2598"/>
                  <a:pt x="1213" y="2617"/>
                  <a:pt x="1225" y="2617"/>
                </a:cubicBezTo>
                <a:cubicBezTo>
                  <a:pt x="1443" y="2617"/>
                  <a:pt x="1661" y="2601"/>
                  <a:pt x="1879" y="2593"/>
                </a:cubicBezTo>
                <a:cubicBezTo>
                  <a:pt x="2121" y="2574"/>
                  <a:pt x="2365" y="2553"/>
                  <a:pt x="2606" y="2520"/>
                </a:cubicBezTo>
                <a:cubicBezTo>
                  <a:pt x="2629" y="2512"/>
                  <a:pt x="2672" y="2504"/>
                  <a:pt x="2679" y="2472"/>
                </a:cubicBezTo>
                <a:cubicBezTo>
                  <a:pt x="2724" y="2240"/>
                  <a:pt x="2616" y="2283"/>
                  <a:pt x="2739" y="2253"/>
                </a:cubicBezTo>
                <a:cubicBezTo>
                  <a:pt x="2762" y="2237"/>
                  <a:pt x="2797" y="2218"/>
                  <a:pt x="2812" y="2193"/>
                </a:cubicBezTo>
                <a:cubicBezTo>
                  <a:pt x="2820" y="2178"/>
                  <a:pt x="2815" y="2158"/>
                  <a:pt x="2824" y="2144"/>
                </a:cubicBezTo>
                <a:cubicBezTo>
                  <a:pt x="2836" y="2124"/>
                  <a:pt x="2856" y="2112"/>
                  <a:pt x="2873" y="2096"/>
                </a:cubicBezTo>
                <a:cubicBezTo>
                  <a:pt x="2894" y="2029"/>
                  <a:pt x="2948" y="2008"/>
                  <a:pt x="2994" y="1962"/>
                </a:cubicBezTo>
                <a:cubicBezTo>
                  <a:pt x="3024" y="1930"/>
                  <a:pt x="3040" y="1881"/>
                  <a:pt x="3055" y="1841"/>
                </a:cubicBezTo>
                <a:cubicBezTo>
                  <a:pt x="3066" y="1772"/>
                  <a:pt x="3074" y="1702"/>
                  <a:pt x="3091" y="1635"/>
                </a:cubicBezTo>
                <a:cubicBezTo>
                  <a:pt x="3110" y="1456"/>
                  <a:pt x="3096" y="1278"/>
                  <a:pt x="3067" y="1102"/>
                </a:cubicBezTo>
                <a:cubicBezTo>
                  <a:pt x="3075" y="968"/>
                  <a:pt x="3080" y="835"/>
                  <a:pt x="3091" y="702"/>
                </a:cubicBezTo>
                <a:cubicBezTo>
                  <a:pt x="3092" y="677"/>
                  <a:pt x="3103" y="653"/>
                  <a:pt x="3103" y="629"/>
                </a:cubicBezTo>
                <a:cubicBezTo>
                  <a:pt x="3103" y="511"/>
                  <a:pt x="3098" y="394"/>
                  <a:pt x="3091" y="277"/>
                </a:cubicBezTo>
                <a:cubicBezTo>
                  <a:pt x="3090" y="265"/>
                  <a:pt x="3067" y="208"/>
                  <a:pt x="3055" y="205"/>
                </a:cubicBezTo>
                <a:cubicBezTo>
                  <a:pt x="2999" y="191"/>
                  <a:pt x="2941" y="197"/>
                  <a:pt x="2885" y="193"/>
                </a:cubicBezTo>
                <a:cubicBezTo>
                  <a:pt x="2844" y="189"/>
                  <a:pt x="2804" y="181"/>
                  <a:pt x="2764" y="180"/>
                </a:cubicBezTo>
                <a:cubicBezTo>
                  <a:pt x="2545" y="172"/>
                  <a:pt x="2327" y="172"/>
                  <a:pt x="2109" y="168"/>
                </a:cubicBezTo>
                <a:cubicBezTo>
                  <a:pt x="1993" y="153"/>
                  <a:pt x="1917" y="140"/>
                  <a:pt x="1794" y="132"/>
                </a:cubicBezTo>
                <a:cubicBezTo>
                  <a:pt x="1681" y="103"/>
                  <a:pt x="1599" y="39"/>
                  <a:pt x="1479" y="35"/>
                </a:cubicBezTo>
                <a:cubicBezTo>
                  <a:pt x="1160" y="23"/>
                  <a:pt x="522" y="11"/>
                  <a:pt x="522" y="11"/>
                </a:cubicBezTo>
                <a:cubicBezTo>
                  <a:pt x="505" y="11"/>
                  <a:pt x="268" y="0"/>
                  <a:pt x="194" y="47"/>
                </a:cubicBezTo>
                <a:cubicBezTo>
                  <a:pt x="67" y="126"/>
                  <a:pt x="266" y="51"/>
                  <a:pt x="134" y="96"/>
                </a:cubicBezTo>
                <a:cubicBezTo>
                  <a:pt x="78" y="177"/>
                  <a:pt x="105" y="147"/>
                  <a:pt x="61" y="193"/>
                </a:cubicBezTo>
                <a:cubicBezTo>
                  <a:pt x="57" y="205"/>
                  <a:pt x="56" y="219"/>
                  <a:pt x="49" y="229"/>
                </a:cubicBezTo>
                <a:cubicBezTo>
                  <a:pt x="18" y="267"/>
                  <a:pt x="0" y="236"/>
                  <a:pt x="0" y="302"/>
                </a:cubicBezTo>
                <a:close/>
              </a:path>
            </a:pathLst>
          </a:custGeom>
          <a:noFill/>
          <a:ln w="9525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BF26551-DEC5-4DC7-9477-D873129834FC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468313" y="836613"/>
            <a:ext cx="6911975" cy="461962"/>
          </a:xfrm>
          <a:prstGeom prst="rect">
            <a:avLst/>
          </a:prstGeom>
          <a:solidFill>
            <a:schemeClr val="bg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Each edge looked at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an expected 2log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times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73733" name="Text Box 32"/>
          <p:cNvSpPr txBox="1">
            <a:spLocks noChangeAspect="1" noChangeArrowheads="1"/>
          </p:cNvSpPr>
          <p:nvPr/>
        </p:nvSpPr>
        <p:spPr bwMode="auto">
          <a:xfrm>
            <a:off x="3803650" y="61452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3734" name="Line 35"/>
          <p:cNvSpPr>
            <a:spLocks noChangeShapeType="1"/>
          </p:cNvSpPr>
          <p:nvPr/>
        </p:nvSpPr>
        <p:spPr bwMode="auto">
          <a:xfrm flipV="1">
            <a:off x="838200" y="41910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735" name="Group 49"/>
          <p:cNvGrpSpPr>
            <a:grpSpLocks noChangeAspect="1"/>
          </p:cNvGrpSpPr>
          <p:nvPr/>
        </p:nvGrpSpPr>
        <p:grpSpPr bwMode="auto">
          <a:xfrm>
            <a:off x="1752600" y="1676400"/>
            <a:ext cx="2057400" cy="1000125"/>
            <a:chOff x="1104" y="1056"/>
            <a:chExt cx="1875" cy="912"/>
          </a:xfrm>
        </p:grpSpPr>
        <p:sp>
          <p:nvSpPr>
            <p:cNvPr id="73752" name="Oval 36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53" name="Oval 37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754" name="Oval 38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3755" name="Oval 39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3756" name="Oval 40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3757" name="Oval 41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3758" name="Oval 42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3736" name="Line 43"/>
          <p:cNvSpPr>
            <a:spLocks noChangeShapeType="1"/>
          </p:cNvSpPr>
          <p:nvPr/>
        </p:nvSpPr>
        <p:spPr bwMode="auto">
          <a:xfrm>
            <a:off x="838200" y="28956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Oval 51"/>
          <p:cNvSpPr>
            <a:spLocks noChangeAspect="1" noChangeArrowheads="1"/>
          </p:cNvSpPr>
          <p:nvPr/>
        </p:nvSpPr>
        <p:spPr bwMode="auto">
          <a:xfrm>
            <a:off x="1828800" y="3733800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3738" name="Oval 53"/>
          <p:cNvSpPr>
            <a:spLocks noChangeAspect="1" noChangeArrowheads="1"/>
          </p:cNvSpPr>
          <p:nvPr/>
        </p:nvSpPr>
        <p:spPr bwMode="auto">
          <a:xfrm>
            <a:off x="2619375" y="3779838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39" name="Oval 54"/>
          <p:cNvSpPr>
            <a:spLocks noChangeAspect="1" noChangeArrowheads="1"/>
          </p:cNvSpPr>
          <p:nvPr/>
        </p:nvSpPr>
        <p:spPr bwMode="auto">
          <a:xfrm>
            <a:off x="1752600" y="3124200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40" name="Oval 56"/>
          <p:cNvSpPr>
            <a:spLocks noChangeAspect="1" noChangeArrowheads="1"/>
          </p:cNvSpPr>
          <p:nvPr/>
        </p:nvSpPr>
        <p:spPr bwMode="auto">
          <a:xfrm>
            <a:off x="2971800" y="3124200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41" name="Oval 58"/>
          <p:cNvSpPr>
            <a:spLocks noChangeAspect="1" noChangeArrowheads="1"/>
          </p:cNvSpPr>
          <p:nvPr/>
        </p:nvSpPr>
        <p:spPr bwMode="auto">
          <a:xfrm>
            <a:off x="2667000" y="4800600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42" name="Oval 60"/>
          <p:cNvSpPr>
            <a:spLocks noChangeAspect="1" noChangeArrowheads="1"/>
          </p:cNvSpPr>
          <p:nvPr/>
        </p:nvSpPr>
        <p:spPr bwMode="auto">
          <a:xfrm>
            <a:off x="1524000" y="4495800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43" name="Oval 61"/>
          <p:cNvSpPr>
            <a:spLocks noChangeAspect="1" noChangeArrowheads="1"/>
          </p:cNvSpPr>
          <p:nvPr/>
        </p:nvSpPr>
        <p:spPr bwMode="auto">
          <a:xfrm>
            <a:off x="1752600" y="5630863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44" name="Line 62"/>
          <p:cNvSpPr>
            <a:spLocks noChangeShapeType="1"/>
          </p:cNvSpPr>
          <p:nvPr/>
        </p:nvSpPr>
        <p:spPr bwMode="auto">
          <a:xfrm>
            <a:off x="1066800" y="5562600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5" name="Text Box 63"/>
          <p:cNvSpPr txBox="1">
            <a:spLocks noChangeArrowheads="1"/>
          </p:cNvSpPr>
          <p:nvPr/>
        </p:nvSpPr>
        <p:spPr bwMode="auto">
          <a:xfrm>
            <a:off x="228600" y="2228850"/>
            <a:ext cx="3048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Fewer 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edges</a:t>
            </a:r>
          </a:p>
        </p:txBody>
      </p:sp>
      <p:sp>
        <p:nvSpPr>
          <p:cNvPr id="73746" name="Line 64"/>
          <p:cNvSpPr>
            <a:spLocks noChangeShapeType="1"/>
          </p:cNvSpPr>
          <p:nvPr/>
        </p:nvSpPr>
        <p:spPr bwMode="auto">
          <a:xfrm>
            <a:off x="914400" y="24384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7" name="Text Box 67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3748" name="AutoShape 68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3749" name="Text Box 71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73750" name="Text Box 74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3751" name="Text Box 77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Text Box 7"/>
          <p:cNvSpPr txBox="1">
            <a:spLocks noChangeAspect="1" noChangeArrowheads="1"/>
          </p:cNvSpPr>
          <p:nvPr/>
        </p:nvSpPr>
        <p:spPr bwMode="auto">
          <a:xfrm>
            <a:off x="3803650" y="61452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Line 8"/>
          <p:cNvSpPr>
            <a:spLocks noChangeShapeType="1"/>
          </p:cNvSpPr>
          <p:nvPr/>
        </p:nvSpPr>
        <p:spPr bwMode="auto">
          <a:xfrm flipV="1">
            <a:off x="838200" y="41910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781" name="Group 9"/>
          <p:cNvGrpSpPr>
            <a:grpSpLocks noChangeAspect="1"/>
          </p:cNvGrpSpPr>
          <p:nvPr/>
        </p:nvGrpSpPr>
        <p:grpSpPr bwMode="auto">
          <a:xfrm>
            <a:off x="1752600" y="1676400"/>
            <a:ext cx="2057400" cy="1000125"/>
            <a:chOff x="1104" y="1056"/>
            <a:chExt cx="1875" cy="912"/>
          </a:xfrm>
        </p:grpSpPr>
        <p:sp>
          <p:nvSpPr>
            <p:cNvPr id="75800" name="Oval 10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801" name="Oval 11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802" name="Oval 12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3" name="Oval 13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4" name="Oval 14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5" name="Oval 15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6" name="Oval 16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5782" name="Line 17"/>
          <p:cNvSpPr>
            <a:spLocks noChangeShapeType="1"/>
          </p:cNvSpPr>
          <p:nvPr/>
        </p:nvSpPr>
        <p:spPr bwMode="auto">
          <a:xfrm>
            <a:off x="838200" y="28956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Oval 18"/>
          <p:cNvSpPr>
            <a:spLocks noChangeAspect="1" noChangeArrowheads="1"/>
          </p:cNvSpPr>
          <p:nvPr/>
        </p:nvSpPr>
        <p:spPr bwMode="auto">
          <a:xfrm>
            <a:off x="1828800" y="3733800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4" name="Oval 19"/>
          <p:cNvSpPr>
            <a:spLocks noChangeAspect="1" noChangeArrowheads="1"/>
          </p:cNvSpPr>
          <p:nvPr/>
        </p:nvSpPr>
        <p:spPr bwMode="auto">
          <a:xfrm>
            <a:off x="2619375" y="3779838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5" name="Oval 20"/>
          <p:cNvSpPr>
            <a:spLocks noChangeAspect="1" noChangeArrowheads="1"/>
          </p:cNvSpPr>
          <p:nvPr/>
        </p:nvSpPr>
        <p:spPr bwMode="auto">
          <a:xfrm>
            <a:off x="1752600" y="3124200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6" name="Oval 21"/>
          <p:cNvSpPr>
            <a:spLocks noChangeAspect="1" noChangeArrowheads="1"/>
          </p:cNvSpPr>
          <p:nvPr/>
        </p:nvSpPr>
        <p:spPr bwMode="auto">
          <a:xfrm>
            <a:off x="2971800" y="3124200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7" name="Oval 22"/>
          <p:cNvSpPr>
            <a:spLocks noChangeAspect="1" noChangeArrowheads="1"/>
          </p:cNvSpPr>
          <p:nvPr/>
        </p:nvSpPr>
        <p:spPr bwMode="auto">
          <a:xfrm>
            <a:off x="2667000" y="4800600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8" name="Oval 23"/>
          <p:cNvSpPr>
            <a:spLocks noChangeAspect="1" noChangeArrowheads="1"/>
          </p:cNvSpPr>
          <p:nvPr/>
        </p:nvSpPr>
        <p:spPr bwMode="auto">
          <a:xfrm>
            <a:off x="1524000" y="4495800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9" name="Oval 24"/>
          <p:cNvSpPr>
            <a:spLocks noChangeAspect="1" noChangeArrowheads="1"/>
          </p:cNvSpPr>
          <p:nvPr/>
        </p:nvSpPr>
        <p:spPr bwMode="auto">
          <a:xfrm>
            <a:off x="1752600" y="5630863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90" name="Line 25"/>
          <p:cNvSpPr>
            <a:spLocks noChangeShapeType="1"/>
          </p:cNvSpPr>
          <p:nvPr/>
        </p:nvSpPr>
        <p:spPr bwMode="auto">
          <a:xfrm>
            <a:off x="1066800" y="5562600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1" name="Text Box 26"/>
          <p:cNvSpPr txBox="1">
            <a:spLocks noChangeArrowheads="1"/>
          </p:cNvSpPr>
          <p:nvPr/>
        </p:nvSpPr>
        <p:spPr bwMode="auto">
          <a:xfrm>
            <a:off x="228600" y="2228850"/>
            <a:ext cx="3048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Fewer 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edges</a:t>
            </a:r>
          </a:p>
        </p:txBody>
      </p:sp>
      <p:sp>
        <p:nvSpPr>
          <p:cNvPr id="75792" name="Line 27"/>
          <p:cNvSpPr>
            <a:spLocks noChangeShapeType="1"/>
          </p:cNvSpPr>
          <p:nvPr/>
        </p:nvSpPr>
        <p:spPr bwMode="auto">
          <a:xfrm>
            <a:off x="914400" y="24384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3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4" name="AutoShape 29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95" name="Text Box 30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75796" name="Text Box 31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7" name="Text Box 32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8" name="Text Box 33"/>
          <p:cNvSpPr txBox="1">
            <a:spLocks noChangeArrowheads="1"/>
          </p:cNvSpPr>
          <p:nvPr/>
        </p:nvSpPr>
        <p:spPr bwMode="auto">
          <a:xfrm>
            <a:off x="5064125" y="5227638"/>
            <a:ext cx="3284538" cy="1552575"/>
          </a:xfrm>
          <a:prstGeom prst="rect">
            <a:avLst/>
          </a:prstGeom>
          <a:solidFill>
            <a:srgbClr val="FFCC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Insertions done here,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 with periodic rebuilds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 of levels.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9" name="Line 34"/>
          <p:cNvSpPr>
            <a:spLocks noChangeShapeType="1"/>
          </p:cNvSpPr>
          <p:nvPr/>
        </p:nvSpPr>
        <p:spPr bwMode="auto">
          <a:xfrm flipH="1">
            <a:off x="3352800" y="60198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 bwMode="auto">
          <a:xfrm>
            <a:off x="1619672" y="718985"/>
            <a:ext cx="5616624" cy="461665"/>
          </a:xfrm>
          <a:prstGeom prst="rect">
            <a:avLst/>
          </a:prstGeom>
          <a:solidFill>
            <a:schemeClr val="bg2">
              <a:lumMod val="40000"/>
              <a:lumOff val="60000"/>
              <a:alpha val="43137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INSERTIONS? 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Text Box 7"/>
          <p:cNvSpPr txBox="1">
            <a:spLocks noChangeAspect="1" noChangeArrowheads="1"/>
          </p:cNvSpPr>
          <p:nvPr/>
        </p:nvSpPr>
        <p:spPr bwMode="auto">
          <a:xfrm>
            <a:off x="3803650" y="61452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Line 8"/>
          <p:cNvSpPr>
            <a:spLocks noChangeShapeType="1"/>
          </p:cNvSpPr>
          <p:nvPr/>
        </p:nvSpPr>
        <p:spPr bwMode="auto">
          <a:xfrm flipV="1">
            <a:off x="838200" y="41910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781" name="Group 9"/>
          <p:cNvGrpSpPr>
            <a:grpSpLocks noChangeAspect="1"/>
          </p:cNvGrpSpPr>
          <p:nvPr/>
        </p:nvGrpSpPr>
        <p:grpSpPr bwMode="auto">
          <a:xfrm>
            <a:off x="1752600" y="1676400"/>
            <a:ext cx="2057400" cy="1000125"/>
            <a:chOff x="1104" y="1056"/>
            <a:chExt cx="1875" cy="912"/>
          </a:xfrm>
        </p:grpSpPr>
        <p:sp>
          <p:nvSpPr>
            <p:cNvPr id="75800" name="Oval 10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801" name="Oval 11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802" name="Oval 12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3" name="Oval 13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4" name="Oval 14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5" name="Oval 15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5806" name="Oval 16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5782" name="Line 17"/>
          <p:cNvSpPr>
            <a:spLocks noChangeShapeType="1"/>
          </p:cNvSpPr>
          <p:nvPr/>
        </p:nvSpPr>
        <p:spPr bwMode="auto">
          <a:xfrm>
            <a:off x="838200" y="28956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Oval 18"/>
          <p:cNvSpPr>
            <a:spLocks noChangeAspect="1" noChangeArrowheads="1"/>
          </p:cNvSpPr>
          <p:nvPr/>
        </p:nvSpPr>
        <p:spPr bwMode="auto">
          <a:xfrm>
            <a:off x="1828800" y="3733800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4" name="Oval 19"/>
          <p:cNvSpPr>
            <a:spLocks noChangeAspect="1" noChangeArrowheads="1"/>
          </p:cNvSpPr>
          <p:nvPr/>
        </p:nvSpPr>
        <p:spPr bwMode="auto">
          <a:xfrm>
            <a:off x="2619375" y="3779838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5" name="Oval 20"/>
          <p:cNvSpPr>
            <a:spLocks noChangeAspect="1" noChangeArrowheads="1"/>
          </p:cNvSpPr>
          <p:nvPr/>
        </p:nvSpPr>
        <p:spPr bwMode="auto">
          <a:xfrm>
            <a:off x="1752600" y="3124200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6" name="Oval 21"/>
          <p:cNvSpPr>
            <a:spLocks noChangeAspect="1" noChangeArrowheads="1"/>
          </p:cNvSpPr>
          <p:nvPr/>
        </p:nvSpPr>
        <p:spPr bwMode="auto">
          <a:xfrm>
            <a:off x="2971800" y="3124200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7" name="Oval 22"/>
          <p:cNvSpPr>
            <a:spLocks noChangeAspect="1" noChangeArrowheads="1"/>
          </p:cNvSpPr>
          <p:nvPr/>
        </p:nvSpPr>
        <p:spPr bwMode="auto">
          <a:xfrm>
            <a:off x="2667000" y="4800600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8" name="Oval 23"/>
          <p:cNvSpPr>
            <a:spLocks noChangeAspect="1" noChangeArrowheads="1"/>
          </p:cNvSpPr>
          <p:nvPr/>
        </p:nvSpPr>
        <p:spPr bwMode="auto">
          <a:xfrm>
            <a:off x="1524000" y="4495800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89" name="Oval 24"/>
          <p:cNvSpPr>
            <a:spLocks noChangeAspect="1" noChangeArrowheads="1"/>
          </p:cNvSpPr>
          <p:nvPr/>
        </p:nvSpPr>
        <p:spPr bwMode="auto">
          <a:xfrm>
            <a:off x="1752600" y="5630863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90" name="Line 25"/>
          <p:cNvSpPr>
            <a:spLocks noChangeShapeType="1"/>
          </p:cNvSpPr>
          <p:nvPr/>
        </p:nvSpPr>
        <p:spPr bwMode="auto">
          <a:xfrm>
            <a:off x="1066800" y="5562600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1" name="Text Box 26"/>
          <p:cNvSpPr txBox="1">
            <a:spLocks noChangeArrowheads="1"/>
          </p:cNvSpPr>
          <p:nvPr/>
        </p:nvSpPr>
        <p:spPr bwMode="auto">
          <a:xfrm>
            <a:off x="228600" y="2228850"/>
            <a:ext cx="3048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Fewer 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edges</a:t>
            </a:r>
          </a:p>
        </p:txBody>
      </p:sp>
      <p:sp>
        <p:nvSpPr>
          <p:cNvPr id="75792" name="Line 27"/>
          <p:cNvSpPr>
            <a:spLocks noChangeShapeType="1"/>
          </p:cNvSpPr>
          <p:nvPr/>
        </p:nvSpPr>
        <p:spPr bwMode="auto">
          <a:xfrm>
            <a:off x="914400" y="24384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3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4" name="AutoShape 29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5795" name="Text Box 30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75796" name="Text Box 31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7" name="Text Box 32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98" name="Text Box 33"/>
              <p:cNvSpPr txBox="1">
                <a:spLocks noChangeArrowheads="1"/>
              </p:cNvSpPr>
              <p:nvPr/>
            </p:nvSpPr>
            <p:spPr bwMode="auto">
              <a:xfrm>
                <a:off x="5474211" y="4191000"/>
                <a:ext cx="3215945" cy="2333844"/>
              </a:xfrm>
              <a:prstGeom prst="rect">
                <a:avLst/>
              </a:prstGeom>
              <a:solidFill>
                <a:srgbClr val="FFCC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Rebuild level at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height j with all edges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at j and below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when #insertions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=</a:t>
                </a: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en-US" b="0" dirty="0" smtClean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798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4211" y="4191000"/>
                <a:ext cx="3215945" cy="2333844"/>
              </a:xfrm>
              <a:prstGeom prst="rect">
                <a:avLst/>
              </a:prstGeom>
              <a:blipFill rotWithShape="0">
                <a:blip r:embed="rId3"/>
                <a:stretch>
                  <a:fillRect l="-2841" r="-1705" b="-57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99" name="Line 34"/>
          <p:cNvSpPr>
            <a:spLocks noChangeShapeType="1"/>
          </p:cNvSpPr>
          <p:nvPr/>
        </p:nvSpPr>
        <p:spPr bwMode="auto">
          <a:xfrm flipH="1">
            <a:off x="3352800" y="60198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 bwMode="auto">
          <a:xfrm>
            <a:off x="1619672" y="718985"/>
            <a:ext cx="5616624" cy="461665"/>
          </a:xfrm>
          <a:prstGeom prst="rect">
            <a:avLst/>
          </a:prstGeom>
          <a:solidFill>
            <a:schemeClr val="bg2">
              <a:lumMod val="40000"/>
              <a:lumOff val="60000"/>
              <a:alpha val="43137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INSERTIONS? 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2" y="3068960"/>
            <a:ext cx="7024687" cy="1143000"/>
          </a:xfrm>
        </p:spPr>
        <p:txBody>
          <a:bodyPr/>
          <a:lstStyle/>
          <a:p>
            <a:r>
              <a:rPr lang="en-US" dirty="0" smtClean="0"/>
              <a:t>From deletions only to fully dynamic</a:t>
            </a:r>
            <a:br>
              <a:rPr lang="en-US" dirty="0" smtClean="0"/>
            </a:br>
            <a:r>
              <a:rPr lang="en-US" dirty="0" smtClean="0"/>
              <a:t>—&gt;Rebuilding technique which we’ll see later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482E2-C9FB-473E-B10A-E149CDFB43A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7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219700" y="2133600"/>
            <a:ext cx="3489325" cy="2519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E046AB"/>
                </a:solidFill>
                <a:latin typeface="Arial" charset="0"/>
                <a:ea typeface="+mj-ea"/>
                <a:cs typeface="+mj-cs"/>
              </a:rPr>
              <a:t/>
            </a:r>
            <a:br>
              <a:rPr lang="en-US" dirty="0" smtClean="0">
                <a:solidFill>
                  <a:srgbClr val="E046AB"/>
                </a:solidFill>
                <a:latin typeface="Arial" charset="0"/>
                <a:ea typeface="+mj-ea"/>
                <a:cs typeface="+mj-cs"/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ea typeface="+mj-ea"/>
                <a:cs typeface="+mj-cs"/>
              </a:rPr>
              <a:t>A brief look at trees</a:t>
            </a:r>
            <a:endParaRPr lang="en-US" dirty="0">
              <a:latin typeface="Arial" charset="0"/>
              <a:ea typeface="+mj-ea"/>
              <a:cs typeface="+mj-cs"/>
            </a:endParaRPr>
          </a:p>
        </p:txBody>
      </p:sp>
      <p:pic>
        <p:nvPicPr>
          <p:cNvPr id="95234" name="Picture 1029" descr="tallTr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4429125" cy="5905500"/>
          </a:xfrm>
        </p:spPr>
      </p:pic>
    </p:spTree>
    <p:extLst>
      <p:ext uri="{BB962C8B-B14F-4D97-AF65-F5344CB8AC3E}">
        <p14:creationId xmlns:p14="http://schemas.microsoft.com/office/powerpoint/2010/main" val="31186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Euler Tour Tree </a:t>
            </a:r>
            <a:br>
              <a:rPr lang="en-US">
                <a:latin typeface="Century Gothic" charset="0"/>
              </a:rPr>
            </a:br>
            <a:r>
              <a:rPr lang="en-US" sz="2400">
                <a:latin typeface="Century Gothic" charset="0"/>
              </a:rPr>
              <a:t>(from Erik Demaine.’s class notes)</a:t>
            </a:r>
          </a:p>
        </p:txBody>
      </p:sp>
      <p:pic>
        <p:nvPicPr>
          <p:cNvPr id="962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68405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Update: Delete edge {E,F}              </a:t>
            </a: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87F58F-F4D7-4ED7-97CB-0D72AD804739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sz="1200" dirty="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" name="Oval 4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Oval 5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2" name="Oval 6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3" name="Oval 7"/>
          <p:cNvSpPr>
            <a:spLocks noChangeAspect="1" noChangeArrowheads="1"/>
          </p:cNvSpPr>
          <p:nvPr/>
        </p:nvSpPr>
        <p:spPr bwMode="auto">
          <a:xfrm>
            <a:off x="4440238" y="5519738"/>
            <a:ext cx="723900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4" name="Oval 8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5" name="Oval 9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6" name="Oval 10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1676400" y="44196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3657600" y="47244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2743200" y="48768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4402138" y="3581400"/>
            <a:ext cx="358775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1524000" y="47244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7729538" y="41148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3733800" y="4495800"/>
            <a:ext cx="3810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V="1">
            <a:off x="2971800" y="3886200"/>
            <a:ext cx="441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flipV="1">
            <a:off x="3657600" y="3733800"/>
            <a:ext cx="3733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57" name="Oval 21"/>
          <p:cNvSpPr>
            <a:spLocks noChangeAspect="1" noChangeArrowheads="1"/>
          </p:cNvSpPr>
          <p:nvPr/>
        </p:nvSpPr>
        <p:spPr bwMode="auto">
          <a:xfrm>
            <a:off x="9906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58" name="Oval 22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>
            <a:off x="1600200" y="2971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1143000" y="2971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543800" y="34290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1143000" y="426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2286000" y="28956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4364" name="Text Box 29"/>
          <p:cNvSpPr txBox="1">
            <a:spLocks noChangeArrowheads="1"/>
          </p:cNvSpPr>
          <p:nvPr/>
        </p:nvSpPr>
        <p:spPr bwMode="auto">
          <a:xfrm>
            <a:off x="4114800" y="2971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4365" name="Line 31"/>
          <p:cNvSpPr>
            <a:spLocks noChangeShapeType="1"/>
          </p:cNvSpPr>
          <p:nvPr/>
        </p:nvSpPr>
        <p:spPr bwMode="auto">
          <a:xfrm flipV="1">
            <a:off x="1600200" y="35052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4366" name="Picture 34" descr="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14600"/>
            <a:ext cx="9779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7772400" cy="6588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Euler Tour Tree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972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1663"/>
            <a:ext cx="62579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8243888" y="1125538"/>
            <a:ext cx="4286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/>
          <p:cNvSpPr/>
          <p:nvPr/>
        </p:nvSpPr>
        <p:spPr>
          <a:xfrm>
            <a:off x="2195736" y="1700808"/>
            <a:ext cx="4320480" cy="1296144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5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7772400" cy="1150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Euler Tour Tree: augmented balanced search tree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983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1663"/>
            <a:ext cx="62579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8243888" y="1125538"/>
            <a:ext cx="4286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/>
          <p:cNvSpPr/>
          <p:nvPr/>
        </p:nvSpPr>
        <p:spPr>
          <a:xfrm>
            <a:off x="2195736" y="1700808"/>
            <a:ext cx="4320480" cy="1296144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1913" y="3860800"/>
            <a:ext cx="7272337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findroot</a:t>
            </a:r>
            <a:r>
              <a:rPr lang="en-US" dirty="0">
                <a:solidFill>
                  <a:schemeClr val="tx1"/>
                </a:solidFill>
              </a:rPr>
              <a:t>, cut, link, sum of node weights in tree</a:t>
            </a:r>
          </a:p>
        </p:txBody>
      </p:sp>
    </p:spTree>
    <p:extLst>
      <p:ext uri="{BB962C8B-B14F-4D97-AF65-F5344CB8AC3E}">
        <p14:creationId xmlns:p14="http://schemas.microsoft.com/office/powerpoint/2010/main" val="2608167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2004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>
                <a:ea typeface="+mj-ea"/>
              </a:rPr>
              <a:t>S-T dyn, trees</a:t>
            </a:r>
            <a:endParaRPr lang="en-US">
              <a:ea typeface="+mj-ea"/>
            </a:endParaRPr>
          </a:p>
        </p:txBody>
      </p:sp>
      <p:sp>
        <p:nvSpPr>
          <p:cNvPr id="9421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E8B3D4-78C7-4466-8AD1-3939B97AF24E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94212" name="Oval 3"/>
          <p:cNvSpPr>
            <a:spLocks noChangeAspect="1" noChangeArrowheads="1"/>
          </p:cNvSpPr>
          <p:nvPr/>
        </p:nvSpPr>
        <p:spPr bwMode="auto">
          <a:xfrm>
            <a:off x="1600200" y="9144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4213" name="Oval 4"/>
          <p:cNvSpPr>
            <a:spLocks noChangeAspect="1" noChangeArrowheads="1"/>
          </p:cNvSpPr>
          <p:nvPr/>
        </p:nvSpPr>
        <p:spPr bwMode="auto">
          <a:xfrm>
            <a:off x="1905000" y="29718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94214" name="Oval 5"/>
          <p:cNvSpPr>
            <a:spLocks noChangeAspect="1" noChangeArrowheads="1"/>
          </p:cNvSpPr>
          <p:nvPr/>
        </p:nvSpPr>
        <p:spPr bwMode="auto">
          <a:xfrm>
            <a:off x="1066800" y="13716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94215" name="Oval 6"/>
          <p:cNvSpPr>
            <a:spLocks noChangeAspect="1" noChangeArrowheads="1"/>
          </p:cNvSpPr>
          <p:nvPr/>
        </p:nvSpPr>
        <p:spPr bwMode="auto">
          <a:xfrm>
            <a:off x="1447800" y="19050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94216" name="Oval 7"/>
          <p:cNvSpPr>
            <a:spLocks noChangeAspect="1" noChangeArrowheads="1"/>
          </p:cNvSpPr>
          <p:nvPr/>
        </p:nvSpPr>
        <p:spPr bwMode="auto">
          <a:xfrm>
            <a:off x="2286000" y="18288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94217" name="Oval 8"/>
          <p:cNvSpPr>
            <a:spLocks noChangeAspect="1" noChangeArrowheads="1"/>
          </p:cNvSpPr>
          <p:nvPr/>
        </p:nvSpPr>
        <p:spPr bwMode="auto">
          <a:xfrm>
            <a:off x="2743200" y="1524000"/>
            <a:ext cx="365125" cy="365125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94218" name="Line 9"/>
          <p:cNvSpPr>
            <a:spLocks noChangeShapeType="1"/>
          </p:cNvSpPr>
          <p:nvPr/>
        </p:nvSpPr>
        <p:spPr bwMode="auto">
          <a:xfrm flipV="1">
            <a:off x="1447800" y="1219200"/>
            <a:ext cx="228600" cy="228600"/>
          </a:xfrm>
          <a:prstGeom prst="line">
            <a:avLst/>
          </a:prstGeom>
          <a:noFill/>
          <a:ln w="34925">
            <a:solidFill>
              <a:srgbClr val="E003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Line 10"/>
          <p:cNvSpPr>
            <a:spLocks noChangeShapeType="1"/>
          </p:cNvSpPr>
          <p:nvPr/>
        </p:nvSpPr>
        <p:spPr bwMode="auto">
          <a:xfrm flipV="1">
            <a:off x="1828800" y="1981200"/>
            <a:ext cx="4572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Line 11"/>
          <p:cNvSpPr>
            <a:spLocks noChangeShapeType="1"/>
          </p:cNvSpPr>
          <p:nvPr/>
        </p:nvSpPr>
        <p:spPr bwMode="auto">
          <a:xfrm>
            <a:off x="1295400" y="1752600"/>
            <a:ext cx="152400" cy="228600"/>
          </a:xfrm>
          <a:prstGeom prst="line">
            <a:avLst/>
          </a:prstGeom>
          <a:noFill/>
          <a:ln w="34925">
            <a:solidFill>
              <a:srgbClr val="E003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Line 12"/>
          <p:cNvSpPr>
            <a:spLocks noChangeShapeType="1"/>
          </p:cNvSpPr>
          <p:nvPr/>
        </p:nvSpPr>
        <p:spPr bwMode="auto">
          <a:xfrm>
            <a:off x="1676400" y="2286000"/>
            <a:ext cx="304800" cy="685800"/>
          </a:xfrm>
          <a:prstGeom prst="line">
            <a:avLst/>
          </a:prstGeom>
          <a:noFill/>
          <a:ln w="38100">
            <a:solidFill>
              <a:srgbClr val="E003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Line 13"/>
          <p:cNvSpPr>
            <a:spLocks noChangeShapeType="1"/>
          </p:cNvSpPr>
          <p:nvPr/>
        </p:nvSpPr>
        <p:spPr bwMode="auto">
          <a:xfrm flipV="1">
            <a:off x="1676400" y="1600200"/>
            <a:ext cx="10668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Text Box 14"/>
          <p:cNvSpPr txBox="1">
            <a:spLocks noChangeArrowheads="1"/>
          </p:cNvSpPr>
          <p:nvPr/>
        </p:nvSpPr>
        <p:spPr bwMode="auto">
          <a:xfrm>
            <a:off x="2289175" y="1866900"/>
            <a:ext cx="37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rgbClr val="F14CB8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468313" y="3244850"/>
            <a:ext cx="4248150" cy="30464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Store path to root as linear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sequence. Can return max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wt</a:t>
            </a:r>
            <a:endParaRPr lang="en-US" sz="24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subpath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tree in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O(log n) time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Sleator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Tarjan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 (1983)</a:t>
            </a:r>
          </a:p>
        </p:txBody>
      </p:sp>
      <p:sp>
        <p:nvSpPr>
          <p:cNvPr id="94225" name="Text Box 19"/>
          <p:cNvSpPr txBox="1">
            <a:spLocks noChangeArrowheads="1"/>
          </p:cNvSpPr>
          <p:nvPr/>
        </p:nvSpPr>
        <p:spPr bwMode="auto">
          <a:xfrm>
            <a:off x="4937125" y="609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F14CB8"/>
              </a:solidFill>
              <a:latin typeface="Comic Sans MS" panose="030F0702030302020204" pitchFamily="66" charset="0"/>
            </a:endParaRPr>
          </a:p>
        </p:txBody>
      </p:sp>
      <p:sp>
        <p:nvSpPr>
          <p:cNvPr id="94226" name="Line 20"/>
          <p:cNvSpPr>
            <a:spLocks noChangeShapeType="1"/>
          </p:cNvSpPr>
          <p:nvPr/>
        </p:nvSpPr>
        <p:spPr bwMode="auto">
          <a:xfrm>
            <a:off x="4191000" y="0"/>
            <a:ext cx="0" cy="6858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Text Box 48"/>
          <p:cNvSpPr txBox="1">
            <a:spLocks noChangeArrowheads="1"/>
          </p:cNvSpPr>
          <p:nvPr/>
        </p:nvSpPr>
        <p:spPr bwMode="auto">
          <a:xfrm>
            <a:off x="5003800" y="1557338"/>
            <a:ext cx="3657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hlink"/>
                </a:solidFill>
              </a:rPr>
              <a:t>TOP TREES </a:t>
            </a:r>
            <a:r>
              <a:rPr lang="en-US">
                <a:solidFill>
                  <a:schemeClr val="tx1"/>
                </a:solidFill>
              </a:rPr>
              <a:t>can do both!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</a:rPr>
              <a:t> uses Fredrickson</a:t>
            </a:r>
            <a:r>
              <a:rPr lang="ja-JP" altLang="en-US">
                <a:solidFill>
                  <a:schemeClr val="tx1"/>
                </a:solidFill>
              </a:rPr>
              <a:t>’</a:t>
            </a:r>
            <a:r>
              <a:rPr lang="en-US" altLang="ja-JP">
                <a:solidFill>
                  <a:schemeClr val="tx1"/>
                </a:solidFill>
              </a:rPr>
              <a:t>s clusters recursively,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</a:rPr>
              <a:t>Variant of his </a:t>
            </a:r>
            <a:r>
              <a:rPr lang="ja-JP" altLang="en-US">
                <a:solidFill>
                  <a:schemeClr val="tx1"/>
                </a:solidFill>
              </a:rPr>
              <a:t>“</a:t>
            </a:r>
            <a:r>
              <a:rPr lang="en-US" altLang="ja-JP">
                <a:solidFill>
                  <a:schemeClr val="tx1"/>
                </a:solidFill>
              </a:rPr>
              <a:t>topology trees</a:t>
            </a:r>
            <a:r>
              <a:rPr lang="ja-JP" altLang="en-US">
                <a:solidFill>
                  <a:schemeClr val="tx1"/>
                </a:solidFill>
              </a:rPr>
              <a:t>”</a:t>
            </a:r>
            <a:endParaRPr lang="en-US" altLang="ja-JP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</a:rPr>
              <a:t> (Holm, de Lichtenberg, Thorup 1998)</a:t>
            </a:r>
          </a:p>
        </p:txBody>
      </p:sp>
    </p:spTree>
    <p:extLst>
      <p:ext uri="{BB962C8B-B14F-4D97-AF65-F5344CB8AC3E}">
        <p14:creationId xmlns:p14="http://schemas.microsoft.com/office/powerpoint/2010/main" val="4800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045075" y="219075"/>
            <a:ext cx="13319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ADB9AC-4709-4F59-A252-8A9BD0DD74D0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7828" name="Group 7"/>
          <p:cNvGrpSpPr>
            <a:grpSpLocks/>
          </p:cNvGrpSpPr>
          <p:nvPr/>
        </p:nvGrpSpPr>
        <p:grpSpPr bwMode="auto">
          <a:xfrm>
            <a:off x="1066800" y="2116138"/>
            <a:ext cx="7688263" cy="4233862"/>
            <a:chOff x="672" y="1333"/>
            <a:chExt cx="4843" cy="2667"/>
          </a:xfrm>
        </p:grpSpPr>
        <p:sp>
          <p:nvSpPr>
            <p:cNvPr id="77831" name="Oval 8"/>
            <p:cNvSpPr>
              <a:spLocks noChangeAspect="1" noChangeArrowheads="1"/>
            </p:cNvSpPr>
            <p:nvPr/>
          </p:nvSpPr>
          <p:spPr bwMode="auto">
            <a:xfrm>
              <a:off x="720" y="2496"/>
              <a:ext cx="345" cy="3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832" name="Oval 9"/>
            <p:cNvSpPr>
              <a:spLocks noChangeAspect="1" noChangeArrowheads="1"/>
            </p:cNvSpPr>
            <p:nvPr/>
          </p:nvSpPr>
          <p:spPr bwMode="auto">
            <a:xfrm>
              <a:off x="1488" y="3456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33" name="Oval 10"/>
            <p:cNvSpPr>
              <a:spLocks noChangeAspect="1" noChangeArrowheads="1"/>
            </p:cNvSpPr>
            <p:nvPr/>
          </p:nvSpPr>
          <p:spPr bwMode="auto">
            <a:xfrm>
              <a:off x="1920" y="2448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34" name="Oval 11"/>
            <p:cNvSpPr>
              <a:spLocks noChangeAspect="1" noChangeArrowheads="1"/>
            </p:cNvSpPr>
            <p:nvPr/>
          </p:nvSpPr>
          <p:spPr bwMode="auto">
            <a:xfrm>
              <a:off x="2832" y="3408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35" name="Oval 12"/>
            <p:cNvSpPr>
              <a:spLocks noChangeAspect="1" noChangeArrowheads="1"/>
            </p:cNvSpPr>
            <p:nvPr/>
          </p:nvSpPr>
          <p:spPr bwMode="auto">
            <a:xfrm>
              <a:off x="2544" y="168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36" name="Oval 13"/>
            <p:cNvSpPr>
              <a:spLocks noChangeAspect="1" noChangeArrowheads="1"/>
            </p:cNvSpPr>
            <p:nvPr/>
          </p:nvSpPr>
          <p:spPr bwMode="auto">
            <a:xfrm>
              <a:off x="4656" y="192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37" name="Oval 14"/>
            <p:cNvSpPr>
              <a:spLocks noChangeAspect="1" noChangeArrowheads="1"/>
            </p:cNvSpPr>
            <p:nvPr/>
          </p:nvSpPr>
          <p:spPr bwMode="auto">
            <a:xfrm>
              <a:off x="4752" y="312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38" name="Line 15"/>
            <p:cNvSpPr>
              <a:spLocks noChangeShapeType="1"/>
            </p:cNvSpPr>
            <p:nvPr/>
          </p:nvSpPr>
          <p:spPr bwMode="auto">
            <a:xfrm>
              <a:off x="2688" y="2160"/>
              <a:ext cx="28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9" name="Line 16"/>
            <p:cNvSpPr>
              <a:spLocks noChangeShapeType="1"/>
            </p:cNvSpPr>
            <p:nvPr/>
          </p:nvSpPr>
          <p:spPr bwMode="auto">
            <a:xfrm>
              <a:off x="1008" y="2832"/>
              <a:ext cx="52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0" name="Oval 17"/>
            <p:cNvSpPr>
              <a:spLocks noChangeAspect="1" noChangeArrowheads="1"/>
            </p:cNvSpPr>
            <p:nvPr/>
          </p:nvSpPr>
          <p:spPr bwMode="auto">
            <a:xfrm>
              <a:off x="672" y="1680"/>
              <a:ext cx="455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41" name="Oval 18"/>
            <p:cNvSpPr>
              <a:spLocks noChangeAspect="1" noChangeArrowheads="1"/>
            </p:cNvSpPr>
            <p:nvPr/>
          </p:nvSpPr>
          <p:spPr bwMode="auto">
            <a:xfrm>
              <a:off x="1392" y="1632"/>
              <a:ext cx="503" cy="45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7842" name="Text Box 19"/>
            <p:cNvSpPr txBox="1">
              <a:spLocks noChangeArrowheads="1"/>
            </p:cNvSpPr>
            <p:nvPr/>
          </p:nvSpPr>
          <p:spPr bwMode="auto">
            <a:xfrm>
              <a:off x="806" y="1662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843" name="Text Box 20"/>
            <p:cNvSpPr txBox="1">
              <a:spLocks noChangeArrowheads="1"/>
            </p:cNvSpPr>
            <p:nvPr/>
          </p:nvSpPr>
          <p:spPr bwMode="auto">
            <a:xfrm>
              <a:off x="2928" y="350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844" name="Line 21"/>
            <p:cNvSpPr>
              <a:spLocks noChangeShapeType="1"/>
            </p:cNvSpPr>
            <p:nvPr/>
          </p:nvSpPr>
          <p:spPr bwMode="auto">
            <a:xfrm>
              <a:off x="1824" y="2016"/>
              <a:ext cx="24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5" name="Line 22"/>
            <p:cNvSpPr>
              <a:spLocks noChangeShapeType="1"/>
            </p:cNvSpPr>
            <p:nvPr/>
          </p:nvSpPr>
          <p:spPr bwMode="auto">
            <a:xfrm>
              <a:off x="2928" y="2064"/>
              <a:ext cx="1824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6" name="Line 23"/>
            <p:cNvSpPr>
              <a:spLocks noChangeShapeType="1"/>
            </p:cNvSpPr>
            <p:nvPr/>
          </p:nvSpPr>
          <p:spPr bwMode="auto">
            <a:xfrm>
              <a:off x="1920" y="1824"/>
              <a:ext cx="530" cy="46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7" name="Line 24"/>
            <p:cNvSpPr>
              <a:spLocks noChangeShapeType="1"/>
            </p:cNvSpPr>
            <p:nvPr/>
          </p:nvSpPr>
          <p:spPr bwMode="auto">
            <a:xfrm flipV="1">
              <a:off x="1152" y="1824"/>
              <a:ext cx="240" cy="4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8" name="Line 25"/>
            <p:cNvSpPr>
              <a:spLocks noChangeShapeType="1"/>
            </p:cNvSpPr>
            <p:nvPr/>
          </p:nvSpPr>
          <p:spPr bwMode="auto">
            <a:xfrm>
              <a:off x="2976" y="1920"/>
              <a:ext cx="1680" cy="14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9" name="Line 26"/>
            <p:cNvSpPr>
              <a:spLocks noChangeShapeType="1"/>
            </p:cNvSpPr>
            <p:nvPr/>
          </p:nvSpPr>
          <p:spPr bwMode="auto">
            <a:xfrm flipV="1">
              <a:off x="2400" y="2160"/>
              <a:ext cx="2304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Line 27"/>
            <p:cNvSpPr>
              <a:spLocks noChangeShapeType="1"/>
            </p:cNvSpPr>
            <p:nvPr/>
          </p:nvSpPr>
          <p:spPr bwMode="auto">
            <a:xfrm flipV="1">
              <a:off x="3312" y="2352"/>
              <a:ext cx="1440" cy="110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1" name="Line 28"/>
            <p:cNvSpPr>
              <a:spLocks noChangeShapeType="1"/>
            </p:cNvSpPr>
            <p:nvPr/>
          </p:nvSpPr>
          <p:spPr bwMode="auto">
            <a:xfrm>
              <a:off x="4944" y="2400"/>
              <a:ext cx="48" cy="72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2" name="Line 29"/>
            <p:cNvSpPr>
              <a:spLocks noChangeShapeType="1"/>
            </p:cNvSpPr>
            <p:nvPr/>
          </p:nvSpPr>
          <p:spPr bwMode="auto">
            <a:xfrm flipV="1">
              <a:off x="1056" y="2640"/>
              <a:ext cx="864" cy="4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3" name="Line 30"/>
            <p:cNvSpPr>
              <a:spLocks noChangeShapeType="1"/>
            </p:cNvSpPr>
            <p:nvPr/>
          </p:nvSpPr>
          <p:spPr bwMode="auto">
            <a:xfrm flipH="1">
              <a:off x="1872" y="2880"/>
              <a:ext cx="192" cy="62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4" name="Line 31"/>
            <p:cNvSpPr>
              <a:spLocks noChangeShapeType="1"/>
            </p:cNvSpPr>
            <p:nvPr/>
          </p:nvSpPr>
          <p:spPr bwMode="auto">
            <a:xfrm flipH="1">
              <a:off x="2016" y="3696"/>
              <a:ext cx="864" cy="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5" name="Freeform 32"/>
            <p:cNvSpPr>
              <a:spLocks/>
            </p:cNvSpPr>
            <p:nvPr/>
          </p:nvSpPr>
          <p:spPr bwMode="auto">
            <a:xfrm>
              <a:off x="2314" y="1333"/>
              <a:ext cx="3201" cy="2667"/>
            </a:xfrm>
            <a:custGeom>
              <a:avLst/>
              <a:gdLst>
                <a:gd name="T0" fmla="*/ 37 w 3201"/>
                <a:gd name="T1" fmla="*/ 267 h 2667"/>
                <a:gd name="T2" fmla="*/ 146 w 3201"/>
                <a:gd name="T3" fmla="*/ 1249 h 2667"/>
                <a:gd name="T4" fmla="*/ 207 w 3201"/>
                <a:gd name="T5" fmla="*/ 1564 h 2667"/>
                <a:gd name="T6" fmla="*/ 243 w 3201"/>
                <a:gd name="T7" fmla="*/ 1782 h 2667"/>
                <a:gd name="T8" fmla="*/ 268 w 3201"/>
                <a:gd name="T9" fmla="*/ 1879 h 2667"/>
                <a:gd name="T10" fmla="*/ 280 w 3201"/>
                <a:gd name="T11" fmla="*/ 2001 h 2667"/>
                <a:gd name="T12" fmla="*/ 292 w 3201"/>
                <a:gd name="T13" fmla="*/ 2037 h 2667"/>
                <a:gd name="T14" fmla="*/ 352 w 3201"/>
                <a:gd name="T15" fmla="*/ 2316 h 2667"/>
                <a:gd name="T16" fmla="*/ 365 w 3201"/>
                <a:gd name="T17" fmla="*/ 2364 h 2667"/>
                <a:gd name="T18" fmla="*/ 389 w 3201"/>
                <a:gd name="T19" fmla="*/ 2413 h 2667"/>
                <a:gd name="T20" fmla="*/ 425 w 3201"/>
                <a:gd name="T21" fmla="*/ 2546 h 2667"/>
                <a:gd name="T22" fmla="*/ 595 w 3201"/>
                <a:gd name="T23" fmla="*/ 2667 h 2667"/>
                <a:gd name="T24" fmla="*/ 2073 w 3201"/>
                <a:gd name="T25" fmla="*/ 2619 h 2667"/>
                <a:gd name="T26" fmla="*/ 2389 w 3201"/>
                <a:gd name="T27" fmla="*/ 2595 h 2667"/>
                <a:gd name="T28" fmla="*/ 3091 w 3201"/>
                <a:gd name="T29" fmla="*/ 2522 h 2667"/>
                <a:gd name="T30" fmla="*/ 3201 w 3201"/>
                <a:gd name="T31" fmla="*/ 2449 h 2667"/>
                <a:gd name="T32" fmla="*/ 3152 w 3201"/>
                <a:gd name="T33" fmla="*/ 2110 h 2667"/>
                <a:gd name="T34" fmla="*/ 3055 w 3201"/>
                <a:gd name="T35" fmla="*/ 1043 h 2667"/>
                <a:gd name="T36" fmla="*/ 3043 w 3201"/>
                <a:gd name="T37" fmla="*/ 558 h 2667"/>
                <a:gd name="T38" fmla="*/ 2995 w 3201"/>
                <a:gd name="T39" fmla="*/ 522 h 2667"/>
                <a:gd name="T40" fmla="*/ 2825 w 3201"/>
                <a:gd name="T41" fmla="*/ 449 h 2667"/>
                <a:gd name="T42" fmla="*/ 2425 w 3201"/>
                <a:gd name="T43" fmla="*/ 303 h 2667"/>
                <a:gd name="T44" fmla="*/ 1916 w 3201"/>
                <a:gd name="T45" fmla="*/ 255 h 2667"/>
                <a:gd name="T46" fmla="*/ 1419 w 3201"/>
                <a:gd name="T47" fmla="*/ 158 h 2667"/>
                <a:gd name="T48" fmla="*/ 752 w 3201"/>
                <a:gd name="T49" fmla="*/ 0 h 2667"/>
                <a:gd name="T50" fmla="*/ 207 w 3201"/>
                <a:gd name="T51" fmla="*/ 49 h 2667"/>
                <a:gd name="T52" fmla="*/ 171 w 3201"/>
                <a:gd name="T53" fmla="*/ 61 h 2667"/>
                <a:gd name="T54" fmla="*/ 134 w 3201"/>
                <a:gd name="T55" fmla="*/ 158 h 2667"/>
                <a:gd name="T56" fmla="*/ 98 w 3201"/>
                <a:gd name="T57" fmla="*/ 170 h 2667"/>
                <a:gd name="T58" fmla="*/ 74 w 3201"/>
                <a:gd name="T59" fmla="*/ 207 h 2667"/>
                <a:gd name="T60" fmla="*/ 49 w 3201"/>
                <a:gd name="T61" fmla="*/ 279 h 2667"/>
                <a:gd name="T62" fmla="*/ 37 w 3201"/>
                <a:gd name="T63" fmla="*/ 267 h 26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01" h="2667">
                  <a:moveTo>
                    <a:pt x="37" y="267"/>
                  </a:moveTo>
                  <a:cubicBezTo>
                    <a:pt x="45" y="588"/>
                    <a:pt x="43" y="938"/>
                    <a:pt x="146" y="1249"/>
                  </a:cubicBezTo>
                  <a:cubicBezTo>
                    <a:pt x="159" y="1356"/>
                    <a:pt x="185" y="1458"/>
                    <a:pt x="207" y="1564"/>
                  </a:cubicBezTo>
                  <a:cubicBezTo>
                    <a:pt x="214" y="1653"/>
                    <a:pt x="221" y="1703"/>
                    <a:pt x="243" y="1782"/>
                  </a:cubicBezTo>
                  <a:cubicBezTo>
                    <a:pt x="251" y="1814"/>
                    <a:pt x="268" y="1879"/>
                    <a:pt x="268" y="1879"/>
                  </a:cubicBezTo>
                  <a:cubicBezTo>
                    <a:pt x="272" y="1919"/>
                    <a:pt x="273" y="1960"/>
                    <a:pt x="280" y="2001"/>
                  </a:cubicBezTo>
                  <a:cubicBezTo>
                    <a:pt x="281" y="2013"/>
                    <a:pt x="289" y="2024"/>
                    <a:pt x="292" y="2037"/>
                  </a:cubicBezTo>
                  <a:cubicBezTo>
                    <a:pt x="307" y="2130"/>
                    <a:pt x="299" y="2234"/>
                    <a:pt x="352" y="2316"/>
                  </a:cubicBezTo>
                  <a:cubicBezTo>
                    <a:pt x="356" y="2332"/>
                    <a:pt x="359" y="2348"/>
                    <a:pt x="365" y="2364"/>
                  </a:cubicBezTo>
                  <a:cubicBezTo>
                    <a:pt x="371" y="2380"/>
                    <a:pt x="383" y="2395"/>
                    <a:pt x="389" y="2413"/>
                  </a:cubicBezTo>
                  <a:cubicBezTo>
                    <a:pt x="403" y="2456"/>
                    <a:pt x="399" y="2507"/>
                    <a:pt x="425" y="2546"/>
                  </a:cubicBezTo>
                  <a:cubicBezTo>
                    <a:pt x="460" y="2599"/>
                    <a:pt x="540" y="2640"/>
                    <a:pt x="595" y="2667"/>
                  </a:cubicBezTo>
                  <a:cubicBezTo>
                    <a:pt x="1094" y="2660"/>
                    <a:pt x="1577" y="2643"/>
                    <a:pt x="2073" y="2619"/>
                  </a:cubicBezTo>
                  <a:cubicBezTo>
                    <a:pt x="2203" y="2576"/>
                    <a:pt x="2064" y="2618"/>
                    <a:pt x="2389" y="2595"/>
                  </a:cubicBezTo>
                  <a:cubicBezTo>
                    <a:pt x="2623" y="2578"/>
                    <a:pt x="2857" y="2547"/>
                    <a:pt x="3091" y="2522"/>
                  </a:cubicBezTo>
                  <a:cubicBezTo>
                    <a:pt x="3199" y="2480"/>
                    <a:pt x="3176" y="2517"/>
                    <a:pt x="3201" y="2449"/>
                  </a:cubicBezTo>
                  <a:cubicBezTo>
                    <a:pt x="3180" y="2336"/>
                    <a:pt x="3169" y="2222"/>
                    <a:pt x="3152" y="2110"/>
                  </a:cubicBezTo>
                  <a:cubicBezTo>
                    <a:pt x="3129" y="1753"/>
                    <a:pt x="3113" y="1395"/>
                    <a:pt x="3055" y="1043"/>
                  </a:cubicBezTo>
                  <a:cubicBezTo>
                    <a:pt x="3051" y="881"/>
                    <a:pt x="3061" y="718"/>
                    <a:pt x="3043" y="558"/>
                  </a:cubicBezTo>
                  <a:cubicBezTo>
                    <a:pt x="3040" y="538"/>
                    <a:pt x="3012" y="532"/>
                    <a:pt x="2995" y="522"/>
                  </a:cubicBezTo>
                  <a:cubicBezTo>
                    <a:pt x="2941" y="489"/>
                    <a:pt x="2883" y="468"/>
                    <a:pt x="2825" y="449"/>
                  </a:cubicBezTo>
                  <a:cubicBezTo>
                    <a:pt x="2705" y="332"/>
                    <a:pt x="2583" y="325"/>
                    <a:pt x="2425" y="303"/>
                  </a:cubicBezTo>
                  <a:cubicBezTo>
                    <a:pt x="2031" y="246"/>
                    <a:pt x="2416" y="274"/>
                    <a:pt x="1916" y="255"/>
                  </a:cubicBezTo>
                  <a:cubicBezTo>
                    <a:pt x="1740" y="216"/>
                    <a:pt x="1593" y="171"/>
                    <a:pt x="1419" y="158"/>
                  </a:cubicBezTo>
                  <a:cubicBezTo>
                    <a:pt x="1198" y="98"/>
                    <a:pt x="966" y="81"/>
                    <a:pt x="752" y="0"/>
                  </a:cubicBezTo>
                  <a:cubicBezTo>
                    <a:pt x="559" y="8"/>
                    <a:pt x="393" y="32"/>
                    <a:pt x="207" y="49"/>
                  </a:cubicBezTo>
                  <a:cubicBezTo>
                    <a:pt x="195" y="53"/>
                    <a:pt x="178" y="50"/>
                    <a:pt x="171" y="61"/>
                  </a:cubicBezTo>
                  <a:cubicBezTo>
                    <a:pt x="132" y="118"/>
                    <a:pt x="185" y="117"/>
                    <a:pt x="134" y="158"/>
                  </a:cubicBezTo>
                  <a:cubicBezTo>
                    <a:pt x="124" y="165"/>
                    <a:pt x="110" y="166"/>
                    <a:pt x="98" y="170"/>
                  </a:cubicBezTo>
                  <a:cubicBezTo>
                    <a:pt x="90" y="182"/>
                    <a:pt x="80" y="193"/>
                    <a:pt x="74" y="207"/>
                  </a:cubicBezTo>
                  <a:cubicBezTo>
                    <a:pt x="63" y="230"/>
                    <a:pt x="49" y="279"/>
                    <a:pt x="49" y="279"/>
                  </a:cubicBezTo>
                  <a:cubicBezTo>
                    <a:pt x="5" y="264"/>
                    <a:pt x="0" y="267"/>
                    <a:pt x="37" y="267"/>
                  </a:cubicBezTo>
                  <a:close/>
                </a:path>
              </a:pathLst>
            </a:custGeom>
            <a:solidFill>
              <a:srgbClr val="99CC00">
                <a:alpha val="38039"/>
              </a:srgbClr>
            </a:solidFill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395288" y="404813"/>
            <a:ext cx="80645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Idea 5: Deterministic Dynamic Decomposition: Holm, de Lichtenberg, </a:t>
            </a:r>
            <a:r>
              <a:rPr lang="en-US" dirty="0" err="1" smtClean="0">
                <a:latin typeface="+mj-lt"/>
              </a:rPr>
              <a:t>Thorup</a:t>
            </a:r>
            <a:r>
              <a:rPr lang="en-US" dirty="0" smtClean="0">
                <a:latin typeface="+mj-lt"/>
              </a:rPr>
              <a:t>, 1998:</a:t>
            </a: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dirty="0" smtClean="0">
              <a:latin typeface="+mj-lt"/>
            </a:endParaRPr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395288" y="1357313"/>
            <a:ext cx="8137525" cy="8302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Search through edges in 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smaller component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until replacement edge is found.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724936-7574-4D99-A952-BF83816E9CFD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468313" y="733425"/>
            <a:ext cx="8207375" cy="830263"/>
          </a:xfrm>
          <a:prstGeom prst="rect">
            <a:avLst/>
          </a:prstGeom>
          <a:solidFill>
            <a:srgbClr val="6AB0FF">
              <a:alpha val="38823"/>
            </a:srgb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Move edges  which were looked at which are NOT in the cut to a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</a:rPr>
              <a:t>“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</a:rPr>
              <a:t>lower level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</a:rPr>
              <a:t>”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877" name="Oval 7"/>
          <p:cNvSpPr>
            <a:spLocks noChangeAspect="1" noChangeArrowheads="1"/>
          </p:cNvSpPr>
          <p:nvPr/>
        </p:nvSpPr>
        <p:spPr bwMode="auto">
          <a:xfrm>
            <a:off x="2095500" y="3057525"/>
            <a:ext cx="274638" cy="274638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878" name="Oval 8"/>
          <p:cNvSpPr>
            <a:spLocks noChangeAspect="1" noChangeArrowheads="1"/>
          </p:cNvSpPr>
          <p:nvPr/>
        </p:nvSpPr>
        <p:spPr bwMode="auto">
          <a:xfrm>
            <a:off x="2705100" y="3821113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79" name="Oval 9"/>
          <p:cNvSpPr>
            <a:spLocks noChangeAspect="1" noChangeArrowheads="1"/>
          </p:cNvSpPr>
          <p:nvPr/>
        </p:nvSpPr>
        <p:spPr bwMode="auto">
          <a:xfrm>
            <a:off x="3049588" y="3019425"/>
            <a:ext cx="360362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0" name="Line 15"/>
          <p:cNvSpPr>
            <a:spLocks noChangeAspect="1" noChangeShapeType="1"/>
          </p:cNvSpPr>
          <p:nvPr/>
        </p:nvSpPr>
        <p:spPr bwMode="auto">
          <a:xfrm>
            <a:off x="2324100" y="3324225"/>
            <a:ext cx="419100" cy="573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Oval 16"/>
          <p:cNvSpPr>
            <a:spLocks noChangeAspect="1" noChangeArrowheads="1"/>
          </p:cNvSpPr>
          <p:nvPr/>
        </p:nvSpPr>
        <p:spPr bwMode="auto">
          <a:xfrm>
            <a:off x="2057400" y="2409825"/>
            <a:ext cx="3619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2" name="Oval 17"/>
          <p:cNvSpPr>
            <a:spLocks noChangeAspect="1" noChangeArrowheads="1"/>
          </p:cNvSpPr>
          <p:nvPr/>
        </p:nvSpPr>
        <p:spPr bwMode="auto">
          <a:xfrm>
            <a:off x="2628900" y="2371725"/>
            <a:ext cx="4000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3" name="Text Box 18"/>
          <p:cNvSpPr txBox="1">
            <a:spLocks noChangeAspect="1" noChangeArrowheads="1"/>
          </p:cNvSpPr>
          <p:nvPr/>
        </p:nvSpPr>
        <p:spPr bwMode="auto">
          <a:xfrm>
            <a:off x="3803650" y="38592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884" name="Line 19"/>
          <p:cNvSpPr>
            <a:spLocks noChangeAspect="1" noChangeShapeType="1"/>
          </p:cNvSpPr>
          <p:nvPr/>
        </p:nvSpPr>
        <p:spPr bwMode="auto">
          <a:xfrm>
            <a:off x="2973388" y="2676525"/>
            <a:ext cx="1905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21"/>
          <p:cNvSpPr>
            <a:spLocks noChangeAspect="1" noChangeShapeType="1"/>
          </p:cNvSpPr>
          <p:nvPr/>
        </p:nvSpPr>
        <p:spPr bwMode="auto">
          <a:xfrm flipV="1">
            <a:off x="2438400" y="2524125"/>
            <a:ext cx="190500" cy="381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Oval 10"/>
          <p:cNvSpPr>
            <a:spLocks noChangeAspect="1" noChangeArrowheads="1"/>
          </p:cNvSpPr>
          <p:nvPr/>
        </p:nvSpPr>
        <p:spPr bwMode="auto">
          <a:xfrm>
            <a:off x="3773488" y="3783013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7" name="Oval 11"/>
          <p:cNvSpPr>
            <a:spLocks noChangeAspect="1" noChangeArrowheads="1"/>
          </p:cNvSpPr>
          <p:nvPr/>
        </p:nvSpPr>
        <p:spPr bwMode="auto">
          <a:xfrm>
            <a:off x="3544888" y="2409825"/>
            <a:ext cx="3619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8" name="Oval 12"/>
          <p:cNvSpPr>
            <a:spLocks noChangeAspect="1" noChangeArrowheads="1"/>
          </p:cNvSpPr>
          <p:nvPr/>
        </p:nvSpPr>
        <p:spPr bwMode="auto">
          <a:xfrm>
            <a:off x="5222875" y="2600325"/>
            <a:ext cx="361950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9" name="Oval 13"/>
          <p:cNvSpPr>
            <a:spLocks noChangeAspect="1" noChangeArrowheads="1"/>
          </p:cNvSpPr>
          <p:nvPr/>
        </p:nvSpPr>
        <p:spPr bwMode="auto">
          <a:xfrm>
            <a:off x="5299075" y="3552825"/>
            <a:ext cx="361950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890" name="Line 14"/>
          <p:cNvSpPr>
            <a:spLocks noChangeAspect="1" noChangeShapeType="1"/>
          </p:cNvSpPr>
          <p:nvPr/>
        </p:nvSpPr>
        <p:spPr bwMode="auto">
          <a:xfrm>
            <a:off x="3657600" y="2819400"/>
            <a:ext cx="228600" cy="954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20"/>
          <p:cNvSpPr>
            <a:spLocks noChangeAspect="1" noChangeShapeType="1"/>
          </p:cNvSpPr>
          <p:nvPr/>
        </p:nvSpPr>
        <p:spPr bwMode="auto">
          <a:xfrm>
            <a:off x="3849688" y="2714625"/>
            <a:ext cx="1449387" cy="9540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2" name="Line 22"/>
          <p:cNvSpPr>
            <a:spLocks noChangeAspect="1" noChangeShapeType="1"/>
          </p:cNvSpPr>
          <p:nvPr/>
        </p:nvSpPr>
        <p:spPr bwMode="auto">
          <a:xfrm>
            <a:off x="3887788" y="2600325"/>
            <a:ext cx="1335087" cy="1143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3" name="Line 23"/>
          <p:cNvSpPr>
            <a:spLocks noChangeAspect="1" noChangeShapeType="1"/>
          </p:cNvSpPr>
          <p:nvPr/>
        </p:nvSpPr>
        <p:spPr bwMode="auto">
          <a:xfrm flipV="1">
            <a:off x="4154488" y="2943225"/>
            <a:ext cx="1144587" cy="8778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Line 24"/>
          <p:cNvSpPr>
            <a:spLocks noChangeAspect="1" noChangeShapeType="1"/>
          </p:cNvSpPr>
          <p:nvPr/>
        </p:nvSpPr>
        <p:spPr bwMode="auto">
          <a:xfrm>
            <a:off x="5451475" y="2981325"/>
            <a:ext cx="38100" cy="5715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Line 25"/>
          <p:cNvSpPr>
            <a:spLocks noChangeAspect="1" noChangeShapeType="1"/>
          </p:cNvSpPr>
          <p:nvPr/>
        </p:nvSpPr>
        <p:spPr bwMode="auto">
          <a:xfrm flipV="1">
            <a:off x="2362200" y="3171825"/>
            <a:ext cx="687388" cy="381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Line 26"/>
          <p:cNvSpPr>
            <a:spLocks noChangeAspect="1" noChangeShapeType="1"/>
          </p:cNvSpPr>
          <p:nvPr/>
        </p:nvSpPr>
        <p:spPr bwMode="auto">
          <a:xfrm flipH="1">
            <a:off x="3011488" y="3362325"/>
            <a:ext cx="152400" cy="4968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7" name="Line 33"/>
          <p:cNvSpPr>
            <a:spLocks noChangeAspect="1" noChangeShapeType="1"/>
          </p:cNvSpPr>
          <p:nvPr/>
        </p:nvSpPr>
        <p:spPr bwMode="auto">
          <a:xfrm>
            <a:off x="3048000" y="2590800"/>
            <a:ext cx="420688" cy="36513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Line 35"/>
          <p:cNvSpPr>
            <a:spLocks noChangeShapeType="1"/>
          </p:cNvSpPr>
          <p:nvPr/>
        </p:nvSpPr>
        <p:spPr bwMode="auto">
          <a:xfrm flipV="1">
            <a:off x="914400" y="4343400"/>
            <a:ext cx="54864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9" name="Oval 37"/>
          <p:cNvSpPr>
            <a:spLocks noChangeAspect="1" noChangeArrowheads="1"/>
          </p:cNvSpPr>
          <p:nvPr/>
        </p:nvSpPr>
        <p:spPr bwMode="auto">
          <a:xfrm>
            <a:off x="3962400" y="5945188"/>
            <a:ext cx="361950" cy="3603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900" name="Oval 38"/>
          <p:cNvSpPr>
            <a:spLocks noChangeAspect="1" noChangeArrowheads="1"/>
          </p:cNvSpPr>
          <p:nvPr/>
        </p:nvSpPr>
        <p:spPr bwMode="auto">
          <a:xfrm>
            <a:off x="3733800" y="4572000"/>
            <a:ext cx="361950" cy="3603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901" name="Oval 39"/>
          <p:cNvSpPr>
            <a:spLocks noChangeAspect="1" noChangeArrowheads="1"/>
          </p:cNvSpPr>
          <p:nvPr/>
        </p:nvSpPr>
        <p:spPr bwMode="auto">
          <a:xfrm>
            <a:off x="5411788" y="4762500"/>
            <a:ext cx="361950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902" name="Oval 40"/>
          <p:cNvSpPr>
            <a:spLocks noChangeAspect="1" noChangeArrowheads="1"/>
          </p:cNvSpPr>
          <p:nvPr/>
        </p:nvSpPr>
        <p:spPr bwMode="auto">
          <a:xfrm>
            <a:off x="5487988" y="5715000"/>
            <a:ext cx="361950" cy="36195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9903" name="Line 42"/>
          <p:cNvSpPr>
            <a:spLocks noChangeAspect="1" noChangeShapeType="1"/>
          </p:cNvSpPr>
          <p:nvPr/>
        </p:nvSpPr>
        <p:spPr bwMode="auto">
          <a:xfrm>
            <a:off x="4038600" y="4876800"/>
            <a:ext cx="1449388" cy="9540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4" name="Line 43"/>
          <p:cNvSpPr>
            <a:spLocks noChangeAspect="1" noChangeShapeType="1"/>
          </p:cNvSpPr>
          <p:nvPr/>
        </p:nvSpPr>
        <p:spPr bwMode="auto">
          <a:xfrm>
            <a:off x="4076700" y="4762500"/>
            <a:ext cx="1335088" cy="1143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Line 44"/>
          <p:cNvSpPr>
            <a:spLocks noChangeAspect="1" noChangeShapeType="1"/>
          </p:cNvSpPr>
          <p:nvPr/>
        </p:nvSpPr>
        <p:spPr bwMode="auto">
          <a:xfrm flipV="1">
            <a:off x="4343400" y="5105400"/>
            <a:ext cx="1144588" cy="8778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Line 45"/>
          <p:cNvSpPr>
            <a:spLocks noChangeAspect="1" noChangeShapeType="1"/>
          </p:cNvSpPr>
          <p:nvPr/>
        </p:nvSpPr>
        <p:spPr bwMode="auto">
          <a:xfrm>
            <a:off x="5640388" y="5143500"/>
            <a:ext cx="38100" cy="5715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Text Box 47"/>
          <p:cNvSpPr txBox="1">
            <a:spLocks noChangeArrowheads="1"/>
          </p:cNvSpPr>
          <p:nvPr/>
        </p:nvSpPr>
        <p:spPr bwMode="auto">
          <a:xfrm>
            <a:off x="6096000" y="2320925"/>
            <a:ext cx="2471738" cy="609600"/>
          </a:xfrm>
          <a:prstGeom prst="rect">
            <a:avLst/>
          </a:prstGeom>
          <a:solidFill>
            <a:srgbClr val="FF00FF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700">
                <a:solidFill>
                  <a:schemeClr val="tx1"/>
                </a:solidFill>
                <a:latin typeface="Arial" panose="020B0604020202020204" pitchFamily="34" charset="0"/>
              </a:rPr>
              <a:t>Looked at before new tree edge found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908" name="Line 48"/>
          <p:cNvSpPr>
            <a:spLocks noChangeShapeType="1"/>
          </p:cNvSpPr>
          <p:nvPr/>
        </p:nvSpPr>
        <p:spPr bwMode="auto">
          <a:xfrm flipH="1">
            <a:off x="4953000" y="3124200"/>
            <a:ext cx="1600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9" name="Text Box 49"/>
          <p:cNvSpPr txBox="1">
            <a:spLocks noChangeArrowheads="1"/>
          </p:cNvSpPr>
          <p:nvPr/>
        </p:nvSpPr>
        <p:spPr bwMode="auto">
          <a:xfrm>
            <a:off x="2490788" y="1949450"/>
            <a:ext cx="1671637" cy="366713"/>
          </a:xfrm>
          <a:prstGeom prst="rect">
            <a:avLst/>
          </a:prstGeom>
          <a:solidFill>
            <a:srgbClr val="FF99CC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New tree edge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910" name="Line 50"/>
          <p:cNvSpPr>
            <a:spLocks noChangeShapeType="1"/>
          </p:cNvSpPr>
          <p:nvPr/>
        </p:nvSpPr>
        <p:spPr bwMode="auto">
          <a:xfrm flipH="1">
            <a:off x="3200400" y="23622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DC5D5C-6788-4C7F-B93E-937EF869F1E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468313" y="641350"/>
            <a:ext cx="6840537" cy="461963"/>
          </a:xfrm>
          <a:prstGeom prst="rect">
            <a:avLst/>
          </a:prstGeom>
          <a:solidFill>
            <a:srgbClr val="FF66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Each edge looked at no more than  log n  times.</a:t>
            </a:r>
          </a:p>
        </p:txBody>
      </p:sp>
      <p:sp>
        <p:nvSpPr>
          <p:cNvPr id="81925" name="Text Box 7"/>
          <p:cNvSpPr txBox="1">
            <a:spLocks noChangeAspect="1" noChangeArrowheads="1"/>
          </p:cNvSpPr>
          <p:nvPr/>
        </p:nvSpPr>
        <p:spPr bwMode="auto">
          <a:xfrm flipV="1">
            <a:off x="3879850" y="160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>
            <a:off x="838200" y="38862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7" name="Group 9"/>
          <p:cNvGrpSpPr>
            <a:grpSpLocks noChangeAspect="1"/>
          </p:cNvGrpSpPr>
          <p:nvPr/>
        </p:nvGrpSpPr>
        <p:grpSpPr bwMode="auto">
          <a:xfrm flipV="1">
            <a:off x="1828800" y="5526088"/>
            <a:ext cx="2057400" cy="1000125"/>
            <a:chOff x="1104" y="1056"/>
            <a:chExt cx="1875" cy="912"/>
          </a:xfrm>
        </p:grpSpPr>
        <p:sp>
          <p:nvSpPr>
            <p:cNvPr id="81946" name="Oval 10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7" name="Oval 11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8" name="Oval 12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49" name="Oval 13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0" name="Oval 14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1" name="Oval 15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2" name="Oval 16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1928" name="Line 17"/>
          <p:cNvSpPr>
            <a:spLocks noChangeShapeType="1"/>
          </p:cNvSpPr>
          <p:nvPr/>
        </p:nvSpPr>
        <p:spPr bwMode="auto">
          <a:xfrm flipV="1">
            <a:off x="914400" y="5307013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Oval 18"/>
          <p:cNvSpPr>
            <a:spLocks noChangeAspect="1" noChangeArrowheads="1"/>
          </p:cNvSpPr>
          <p:nvPr/>
        </p:nvSpPr>
        <p:spPr bwMode="auto">
          <a:xfrm flipV="1">
            <a:off x="1905000" y="4011613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30" name="Oval 19"/>
          <p:cNvSpPr>
            <a:spLocks noChangeAspect="1" noChangeArrowheads="1"/>
          </p:cNvSpPr>
          <p:nvPr/>
        </p:nvSpPr>
        <p:spPr bwMode="auto">
          <a:xfrm flipV="1">
            <a:off x="2695575" y="3965575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1" name="Oval 20"/>
          <p:cNvSpPr>
            <a:spLocks noChangeAspect="1" noChangeArrowheads="1"/>
          </p:cNvSpPr>
          <p:nvPr/>
        </p:nvSpPr>
        <p:spPr bwMode="auto">
          <a:xfrm flipV="1">
            <a:off x="18288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2" name="Oval 21"/>
          <p:cNvSpPr>
            <a:spLocks noChangeAspect="1" noChangeArrowheads="1"/>
          </p:cNvSpPr>
          <p:nvPr/>
        </p:nvSpPr>
        <p:spPr bwMode="auto">
          <a:xfrm flipV="1">
            <a:off x="30480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3" name="Oval 22"/>
          <p:cNvSpPr>
            <a:spLocks noChangeAspect="1" noChangeArrowheads="1"/>
          </p:cNvSpPr>
          <p:nvPr/>
        </p:nvSpPr>
        <p:spPr bwMode="auto">
          <a:xfrm flipV="1">
            <a:off x="2743200" y="27257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4" name="Oval 23"/>
          <p:cNvSpPr>
            <a:spLocks noChangeAspect="1" noChangeArrowheads="1"/>
          </p:cNvSpPr>
          <p:nvPr/>
        </p:nvSpPr>
        <p:spPr bwMode="auto">
          <a:xfrm flipV="1">
            <a:off x="1600200" y="30305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5" name="Oval 24"/>
          <p:cNvSpPr>
            <a:spLocks noChangeAspect="1" noChangeArrowheads="1"/>
          </p:cNvSpPr>
          <p:nvPr/>
        </p:nvSpPr>
        <p:spPr bwMode="auto">
          <a:xfrm flipV="1">
            <a:off x="1828800" y="1620838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6" name="Line 25"/>
          <p:cNvSpPr>
            <a:spLocks noChangeShapeType="1"/>
          </p:cNvSpPr>
          <p:nvPr/>
        </p:nvSpPr>
        <p:spPr bwMode="auto">
          <a:xfrm flipV="1">
            <a:off x="1143000" y="2640013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Text Box 26"/>
          <p:cNvSpPr txBox="1">
            <a:spLocks noChangeArrowheads="1"/>
          </p:cNvSpPr>
          <p:nvPr/>
        </p:nvSpPr>
        <p:spPr bwMode="auto">
          <a:xfrm>
            <a:off x="539750" y="1916113"/>
            <a:ext cx="3048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Smaller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comps</a:t>
            </a:r>
          </a:p>
        </p:txBody>
      </p:sp>
      <p:sp>
        <p:nvSpPr>
          <p:cNvPr id="81938" name="Line 27"/>
          <p:cNvSpPr>
            <a:spLocks noChangeShapeType="1"/>
          </p:cNvSpPr>
          <p:nvPr/>
        </p:nvSpPr>
        <p:spPr bwMode="auto">
          <a:xfrm>
            <a:off x="971550" y="23495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0" name="AutoShape 29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41" name="Text Box 30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81942" name="Text Box 31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3" name="Text Box 32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5" name="Line 34"/>
          <p:cNvSpPr>
            <a:spLocks noChangeShapeType="1"/>
          </p:cNvSpPr>
          <p:nvPr/>
        </p:nvSpPr>
        <p:spPr bwMode="auto">
          <a:xfrm flipH="1">
            <a:off x="3429000" y="20574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DC5D5C-6788-4C7F-B93E-937EF869F1E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5" name="Text Box 7"/>
          <p:cNvSpPr txBox="1">
            <a:spLocks noChangeAspect="1" noChangeArrowheads="1"/>
          </p:cNvSpPr>
          <p:nvPr/>
        </p:nvSpPr>
        <p:spPr bwMode="auto">
          <a:xfrm flipV="1">
            <a:off x="3879850" y="160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>
            <a:off x="838200" y="38862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7" name="Group 9"/>
          <p:cNvGrpSpPr>
            <a:grpSpLocks noChangeAspect="1"/>
          </p:cNvGrpSpPr>
          <p:nvPr/>
        </p:nvGrpSpPr>
        <p:grpSpPr bwMode="auto">
          <a:xfrm flipV="1">
            <a:off x="1828800" y="5526088"/>
            <a:ext cx="2057400" cy="1000125"/>
            <a:chOff x="1104" y="1056"/>
            <a:chExt cx="1875" cy="912"/>
          </a:xfrm>
        </p:grpSpPr>
        <p:sp>
          <p:nvSpPr>
            <p:cNvPr id="81946" name="Oval 10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7" name="Oval 11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8" name="Oval 12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49" name="Oval 13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0" name="Oval 14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1" name="Oval 15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2" name="Oval 16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1928" name="Line 17"/>
          <p:cNvSpPr>
            <a:spLocks noChangeShapeType="1"/>
          </p:cNvSpPr>
          <p:nvPr/>
        </p:nvSpPr>
        <p:spPr bwMode="auto">
          <a:xfrm flipV="1">
            <a:off x="914400" y="5307013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Oval 18"/>
          <p:cNvSpPr>
            <a:spLocks noChangeAspect="1" noChangeArrowheads="1"/>
          </p:cNvSpPr>
          <p:nvPr/>
        </p:nvSpPr>
        <p:spPr bwMode="auto">
          <a:xfrm flipV="1">
            <a:off x="1905000" y="4011613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30" name="Oval 19"/>
          <p:cNvSpPr>
            <a:spLocks noChangeAspect="1" noChangeArrowheads="1"/>
          </p:cNvSpPr>
          <p:nvPr/>
        </p:nvSpPr>
        <p:spPr bwMode="auto">
          <a:xfrm flipV="1">
            <a:off x="2695575" y="3965575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1" name="Oval 20"/>
          <p:cNvSpPr>
            <a:spLocks noChangeAspect="1" noChangeArrowheads="1"/>
          </p:cNvSpPr>
          <p:nvPr/>
        </p:nvSpPr>
        <p:spPr bwMode="auto">
          <a:xfrm flipV="1">
            <a:off x="18288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2" name="Oval 21"/>
          <p:cNvSpPr>
            <a:spLocks noChangeAspect="1" noChangeArrowheads="1"/>
          </p:cNvSpPr>
          <p:nvPr/>
        </p:nvSpPr>
        <p:spPr bwMode="auto">
          <a:xfrm flipV="1">
            <a:off x="30480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3" name="Oval 22"/>
          <p:cNvSpPr>
            <a:spLocks noChangeAspect="1" noChangeArrowheads="1"/>
          </p:cNvSpPr>
          <p:nvPr/>
        </p:nvSpPr>
        <p:spPr bwMode="auto">
          <a:xfrm flipV="1">
            <a:off x="2743200" y="27257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4" name="Oval 23"/>
          <p:cNvSpPr>
            <a:spLocks noChangeAspect="1" noChangeArrowheads="1"/>
          </p:cNvSpPr>
          <p:nvPr/>
        </p:nvSpPr>
        <p:spPr bwMode="auto">
          <a:xfrm flipV="1">
            <a:off x="1600200" y="30305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5" name="Oval 24"/>
          <p:cNvSpPr>
            <a:spLocks noChangeAspect="1" noChangeArrowheads="1"/>
          </p:cNvSpPr>
          <p:nvPr/>
        </p:nvSpPr>
        <p:spPr bwMode="auto">
          <a:xfrm flipV="1">
            <a:off x="1828800" y="1620838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6" name="Line 25"/>
          <p:cNvSpPr>
            <a:spLocks noChangeShapeType="1"/>
          </p:cNvSpPr>
          <p:nvPr/>
        </p:nvSpPr>
        <p:spPr bwMode="auto">
          <a:xfrm flipV="1">
            <a:off x="1143000" y="2640013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Text Box 26"/>
          <p:cNvSpPr txBox="1">
            <a:spLocks noChangeArrowheads="1"/>
          </p:cNvSpPr>
          <p:nvPr/>
        </p:nvSpPr>
        <p:spPr bwMode="auto">
          <a:xfrm>
            <a:off x="539750" y="1916113"/>
            <a:ext cx="3048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Smaller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comps</a:t>
            </a:r>
          </a:p>
        </p:txBody>
      </p:sp>
      <p:sp>
        <p:nvSpPr>
          <p:cNvPr id="81938" name="Line 27"/>
          <p:cNvSpPr>
            <a:spLocks noChangeShapeType="1"/>
          </p:cNvSpPr>
          <p:nvPr/>
        </p:nvSpPr>
        <p:spPr bwMode="auto">
          <a:xfrm>
            <a:off x="971550" y="23495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0" name="AutoShape 29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41" name="Text Box 30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81942" name="Text Box 31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3" name="Text Box 32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838200" y="575101"/>
            <a:ext cx="6830143" cy="1200329"/>
          </a:xfrm>
          <a:prstGeom prst="rect">
            <a:avLst/>
          </a:prstGeom>
          <a:solidFill>
            <a:schemeClr val="bg2">
              <a:lumMod val="40000"/>
              <a:lumOff val="60000"/>
              <a:alpha val="43137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To find a replacement edge, start with lowest level which contained deleted tree edge</a:t>
            </a:r>
          </a:p>
        </p:txBody>
      </p:sp>
    </p:spTree>
    <p:extLst>
      <p:ext uri="{BB962C8B-B14F-4D97-AF65-F5344CB8AC3E}">
        <p14:creationId xmlns:p14="http://schemas.microsoft.com/office/powerpoint/2010/main" val="30715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DC5D5C-6788-4C7F-B93E-937EF869F1E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4" name="Text Box 6"/>
              <p:cNvSpPr txBox="1">
                <a:spLocks noChangeArrowheads="1"/>
              </p:cNvSpPr>
              <p:nvPr/>
            </p:nvSpPr>
            <p:spPr bwMode="auto">
              <a:xfrm>
                <a:off x="468313" y="456833"/>
                <a:ext cx="6840537" cy="830997"/>
              </a:xfrm>
              <a:prstGeom prst="rect">
                <a:avLst/>
              </a:prstGeom>
              <a:solidFill>
                <a:srgbClr val="FF6600">
                  <a:alpha val="38823"/>
                </a:srgbClr>
              </a:solidFill>
              <a:ln>
                <a:noFill/>
              </a:ln>
              <a:extLst>
                <a:ext uri="{91240B29-F687-4F45-9708-019B960494DF}">
                  <a14:hiddenLine w="28575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Each edge looked at no more than  log n  times, total  amortized cost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𝑒𝑑𝑔𝑒</m:t>
                        </m:r>
                      </m:fName>
                      <m:e/>
                    </m:func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92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3" y="456833"/>
                <a:ext cx="6840537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26" t="-4412" b="-1764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25" name="Text Box 7"/>
          <p:cNvSpPr txBox="1">
            <a:spLocks noChangeAspect="1" noChangeArrowheads="1"/>
          </p:cNvSpPr>
          <p:nvPr/>
        </p:nvSpPr>
        <p:spPr bwMode="auto">
          <a:xfrm flipV="1">
            <a:off x="3879850" y="160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>
            <a:off x="838200" y="38862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7" name="Group 9"/>
          <p:cNvGrpSpPr>
            <a:grpSpLocks noChangeAspect="1"/>
          </p:cNvGrpSpPr>
          <p:nvPr/>
        </p:nvGrpSpPr>
        <p:grpSpPr bwMode="auto">
          <a:xfrm flipV="1">
            <a:off x="1828800" y="5526088"/>
            <a:ext cx="2057400" cy="1000125"/>
            <a:chOff x="1104" y="1056"/>
            <a:chExt cx="1875" cy="912"/>
          </a:xfrm>
        </p:grpSpPr>
        <p:sp>
          <p:nvSpPr>
            <p:cNvPr id="81946" name="Oval 10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7" name="Oval 11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8" name="Oval 12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49" name="Oval 13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0" name="Oval 14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1" name="Oval 15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2" name="Oval 16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1928" name="Line 17"/>
          <p:cNvSpPr>
            <a:spLocks noChangeShapeType="1"/>
          </p:cNvSpPr>
          <p:nvPr/>
        </p:nvSpPr>
        <p:spPr bwMode="auto">
          <a:xfrm flipV="1">
            <a:off x="914400" y="5307013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Oval 18"/>
          <p:cNvSpPr>
            <a:spLocks noChangeAspect="1" noChangeArrowheads="1"/>
          </p:cNvSpPr>
          <p:nvPr/>
        </p:nvSpPr>
        <p:spPr bwMode="auto">
          <a:xfrm flipV="1">
            <a:off x="1905000" y="4011613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30" name="Oval 19"/>
          <p:cNvSpPr>
            <a:spLocks noChangeAspect="1" noChangeArrowheads="1"/>
          </p:cNvSpPr>
          <p:nvPr/>
        </p:nvSpPr>
        <p:spPr bwMode="auto">
          <a:xfrm flipV="1">
            <a:off x="2695575" y="3965575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1" name="Oval 20"/>
          <p:cNvSpPr>
            <a:spLocks noChangeAspect="1" noChangeArrowheads="1"/>
          </p:cNvSpPr>
          <p:nvPr/>
        </p:nvSpPr>
        <p:spPr bwMode="auto">
          <a:xfrm flipV="1">
            <a:off x="18288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2" name="Oval 21"/>
          <p:cNvSpPr>
            <a:spLocks noChangeAspect="1" noChangeArrowheads="1"/>
          </p:cNvSpPr>
          <p:nvPr/>
        </p:nvSpPr>
        <p:spPr bwMode="auto">
          <a:xfrm flipV="1">
            <a:off x="30480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3" name="Oval 22"/>
          <p:cNvSpPr>
            <a:spLocks noChangeAspect="1" noChangeArrowheads="1"/>
          </p:cNvSpPr>
          <p:nvPr/>
        </p:nvSpPr>
        <p:spPr bwMode="auto">
          <a:xfrm flipV="1">
            <a:off x="2743200" y="27257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4" name="Oval 23"/>
          <p:cNvSpPr>
            <a:spLocks noChangeAspect="1" noChangeArrowheads="1"/>
          </p:cNvSpPr>
          <p:nvPr/>
        </p:nvSpPr>
        <p:spPr bwMode="auto">
          <a:xfrm flipV="1">
            <a:off x="1600200" y="30305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5" name="Oval 24"/>
          <p:cNvSpPr>
            <a:spLocks noChangeAspect="1" noChangeArrowheads="1"/>
          </p:cNvSpPr>
          <p:nvPr/>
        </p:nvSpPr>
        <p:spPr bwMode="auto">
          <a:xfrm flipV="1">
            <a:off x="1828800" y="1620838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6" name="Line 25"/>
          <p:cNvSpPr>
            <a:spLocks noChangeShapeType="1"/>
          </p:cNvSpPr>
          <p:nvPr/>
        </p:nvSpPr>
        <p:spPr bwMode="auto">
          <a:xfrm flipV="1">
            <a:off x="1143000" y="2640013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Text Box 26"/>
          <p:cNvSpPr txBox="1">
            <a:spLocks noChangeArrowheads="1"/>
          </p:cNvSpPr>
          <p:nvPr/>
        </p:nvSpPr>
        <p:spPr bwMode="auto">
          <a:xfrm>
            <a:off x="539750" y="1916113"/>
            <a:ext cx="3048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Smaller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comps</a:t>
            </a:r>
          </a:p>
        </p:txBody>
      </p:sp>
      <p:sp>
        <p:nvSpPr>
          <p:cNvPr id="81938" name="Line 27"/>
          <p:cNvSpPr>
            <a:spLocks noChangeShapeType="1"/>
          </p:cNvSpPr>
          <p:nvPr/>
        </p:nvSpPr>
        <p:spPr bwMode="auto">
          <a:xfrm>
            <a:off x="971550" y="23495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0" name="AutoShape 29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41" name="Text Box 30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81942" name="Text Box 31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3" name="Text Box 32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4" name="Text Box 33"/>
          <p:cNvSpPr txBox="1">
            <a:spLocks noChangeArrowheads="1"/>
          </p:cNvSpPr>
          <p:nvPr/>
        </p:nvSpPr>
        <p:spPr bwMode="auto">
          <a:xfrm>
            <a:off x="5181600" y="1884789"/>
            <a:ext cx="2993127" cy="830997"/>
          </a:xfrm>
          <a:prstGeom prst="rect">
            <a:avLst/>
          </a:prstGeom>
          <a:solidFill>
            <a:srgbClr val="FFCC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Insertions done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here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5" name="Line 34"/>
          <p:cNvSpPr>
            <a:spLocks noChangeShapeType="1"/>
          </p:cNvSpPr>
          <p:nvPr/>
        </p:nvSpPr>
        <p:spPr bwMode="auto">
          <a:xfrm flipH="1">
            <a:off x="3429000" y="20574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DC5D5C-6788-4C7F-B93E-937EF869F1E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459581" y="506563"/>
            <a:ext cx="6840537" cy="461665"/>
          </a:xfrm>
          <a:prstGeom prst="rect">
            <a:avLst/>
          </a:prstGeom>
          <a:solidFill>
            <a:srgbClr val="FF66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Works for MST?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39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 flipH="1">
            <a:off x="1691679" y="1628800"/>
            <a:ext cx="6696744" cy="5047536"/>
          </a:xfrm>
          <a:prstGeom prst="rect">
            <a:avLst/>
          </a:prstGeom>
          <a:solidFill>
            <a:schemeClr val="bg2">
              <a:lumMod val="40000"/>
              <a:lumOff val="60000"/>
              <a:alpha val="43137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Need to test if  newly inserted edge has weight &lt; max weight edge in fundamental cycle?</a:t>
            </a:r>
          </a:p>
          <a:p>
            <a:pPr>
              <a:spcBef>
                <a:spcPct val="50000"/>
              </a:spcBef>
            </a:pPr>
            <a:endParaRPr lang="en-US" sz="28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endParaRPr lang="en-US" sz="28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Use link-cut trees to maintain max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in path of MST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235844" y="2840520"/>
              <a:ext cx="528840" cy="1289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8924" y="2821440"/>
                <a:ext cx="557280" cy="13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3671204" y="4577520"/>
              <a:ext cx="1352160" cy="404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3564" y="4566720"/>
                <a:ext cx="137952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5440244" y="4041120"/>
              <a:ext cx="1080360" cy="9266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6204" y="4020960"/>
                <a:ext cx="1112400" cy="9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920" name="Ink 81919"/>
              <p14:cNvContentPartPr/>
              <p14:nvPr/>
            </p14:nvContentPartPr>
            <p14:xfrm>
              <a:off x="4533404" y="4164600"/>
              <a:ext cx="1513080" cy="970920"/>
            </p14:xfrm>
          </p:contentPart>
        </mc:Choice>
        <mc:Fallback xmlns="">
          <p:pic>
            <p:nvPicPr>
              <p:cNvPr id="81920" name="Ink 8191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14684" y="4145160"/>
                <a:ext cx="1551240" cy="10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921" name="Ink 81920"/>
              <p14:cNvContentPartPr/>
              <p14:nvPr/>
            </p14:nvContentPartPr>
            <p14:xfrm>
              <a:off x="3251804" y="2888760"/>
              <a:ext cx="3132720" cy="1746720"/>
            </p14:xfrm>
          </p:contentPart>
        </mc:Choice>
        <mc:Fallback xmlns="">
          <p:pic>
            <p:nvPicPr>
              <p:cNvPr id="81921" name="Ink 8192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36684" y="2882640"/>
                <a:ext cx="3153960" cy="177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7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DC5D5C-6788-4C7F-B93E-937EF869F1E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459581" y="321897"/>
            <a:ext cx="6840537" cy="830997"/>
          </a:xfrm>
          <a:prstGeom prst="rect">
            <a:avLst/>
          </a:prstGeom>
          <a:solidFill>
            <a:srgbClr val="FF66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Works for MST too!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Sortof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—except insertions don’t work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5" name="Text Box 7"/>
          <p:cNvSpPr txBox="1">
            <a:spLocks noChangeAspect="1" noChangeArrowheads="1"/>
          </p:cNvSpPr>
          <p:nvPr/>
        </p:nvSpPr>
        <p:spPr bwMode="auto">
          <a:xfrm flipV="1">
            <a:off x="3879850" y="160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>
            <a:off x="838200" y="3886200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7" name="Group 9"/>
          <p:cNvGrpSpPr>
            <a:grpSpLocks noChangeAspect="1"/>
          </p:cNvGrpSpPr>
          <p:nvPr/>
        </p:nvGrpSpPr>
        <p:grpSpPr bwMode="auto">
          <a:xfrm flipV="1">
            <a:off x="1828800" y="5526088"/>
            <a:ext cx="2057400" cy="1000125"/>
            <a:chOff x="1104" y="1056"/>
            <a:chExt cx="1875" cy="912"/>
          </a:xfrm>
        </p:grpSpPr>
        <p:sp>
          <p:nvSpPr>
            <p:cNvPr id="81946" name="Oval 10"/>
            <p:cNvSpPr>
              <a:spLocks noChangeAspect="1" noChangeArrowheads="1"/>
            </p:cNvSpPr>
            <p:nvPr/>
          </p:nvSpPr>
          <p:spPr bwMode="auto">
            <a:xfrm>
              <a:off x="1485" y="1341"/>
              <a:ext cx="294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7" name="Oval 11"/>
            <p:cNvSpPr>
              <a:spLocks noChangeAspect="1" noChangeArrowheads="1"/>
            </p:cNvSpPr>
            <p:nvPr/>
          </p:nvSpPr>
          <p:spPr bwMode="auto">
            <a:xfrm>
              <a:off x="1152" y="168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48" name="Oval 12"/>
            <p:cNvSpPr>
              <a:spLocks noChangeAspect="1" noChangeArrowheads="1"/>
            </p:cNvSpPr>
            <p:nvPr/>
          </p:nvSpPr>
          <p:spPr bwMode="auto">
            <a:xfrm>
              <a:off x="1824" y="1584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49" name="Oval 13"/>
            <p:cNvSpPr>
              <a:spLocks noChangeAspect="1" noChangeArrowheads="1"/>
            </p:cNvSpPr>
            <p:nvPr/>
          </p:nvSpPr>
          <p:spPr bwMode="auto">
            <a:xfrm>
              <a:off x="1104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0" name="Oval 14"/>
            <p:cNvSpPr>
              <a:spLocks noChangeAspect="1" noChangeArrowheads="1"/>
            </p:cNvSpPr>
            <p:nvPr/>
          </p:nvSpPr>
          <p:spPr bwMode="auto">
            <a:xfrm>
              <a:off x="1824" y="1056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1" name="Oval 15"/>
            <p:cNvSpPr>
              <a:spLocks noChangeAspect="1" noChangeArrowheads="1"/>
            </p:cNvSpPr>
            <p:nvPr/>
          </p:nvSpPr>
          <p:spPr bwMode="auto">
            <a:xfrm>
              <a:off x="2208" y="1440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1952" name="Oval 16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291" cy="2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1928" name="Line 17"/>
          <p:cNvSpPr>
            <a:spLocks noChangeShapeType="1"/>
          </p:cNvSpPr>
          <p:nvPr/>
        </p:nvSpPr>
        <p:spPr bwMode="auto">
          <a:xfrm flipV="1">
            <a:off x="914400" y="5307013"/>
            <a:ext cx="3733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Oval 18"/>
          <p:cNvSpPr>
            <a:spLocks noChangeAspect="1" noChangeArrowheads="1"/>
          </p:cNvSpPr>
          <p:nvPr/>
        </p:nvSpPr>
        <p:spPr bwMode="auto">
          <a:xfrm flipV="1">
            <a:off x="1905000" y="4011613"/>
            <a:ext cx="67945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30" name="Oval 19"/>
          <p:cNvSpPr>
            <a:spLocks noChangeAspect="1" noChangeArrowheads="1"/>
          </p:cNvSpPr>
          <p:nvPr/>
        </p:nvSpPr>
        <p:spPr bwMode="auto">
          <a:xfrm flipV="1">
            <a:off x="2695575" y="3965575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1" name="Oval 20"/>
          <p:cNvSpPr>
            <a:spLocks noChangeAspect="1" noChangeArrowheads="1"/>
          </p:cNvSpPr>
          <p:nvPr/>
        </p:nvSpPr>
        <p:spPr bwMode="auto">
          <a:xfrm flipV="1">
            <a:off x="18288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2" name="Oval 21"/>
          <p:cNvSpPr>
            <a:spLocks noChangeAspect="1" noChangeArrowheads="1"/>
          </p:cNvSpPr>
          <p:nvPr/>
        </p:nvSpPr>
        <p:spPr bwMode="auto">
          <a:xfrm flipV="1">
            <a:off x="3048000" y="4621213"/>
            <a:ext cx="668338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3" name="Oval 22"/>
          <p:cNvSpPr>
            <a:spLocks noChangeAspect="1" noChangeArrowheads="1"/>
          </p:cNvSpPr>
          <p:nvPr/>
        </p:nvSpPr>
        <p:spPr bwMode="auto">
          <a:xfrm flipV="1">
            <a:off x="2743200" y="27257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4" name="Oval 23"/>
          <p:cNvSpPr>
            <a:spLocks noChangeAspect="1" noChangeArrowheads="1"/>
          </p:cNvSpPr>
          <p:nvPr/>
        </p:nvSpPr>
        <p:spPr bwMode="auto">
          <a:xfrm flipV="1">
            <a:off x="1600200" y="3030538"/>
            <a:ext cx="987425" cy="67627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5" name="Oval 24"/>
          <p:cNvSpPr>
            <a:spLocks noChangeAspect="1" noChangeArrowheads="1"/>
          </p:cNvSpPr>
          <p:nvPr/>
        </p:nvSpPr>
        <p:spPr bwMode="auto">
          <a:xfrm flipV="1">
            <a:off x="1828800" y="1620838"/>
            <a:ext cx="1389063" cy="9509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36" name="Line 25"/>
          <p:cNvSpPr>
            <a:spLocks noChangeShapeType="1"/>
          </p:cNvSpPr>
          <p:nvPr/>
        </p:nvSpPr>
        <p:spPr bwMode="auto">
          <a:xfrm flipV="1">
            <a:off x="1143000" y="2640013"/>
            <a:ext cx="35052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Text Box 26"/>
          <p:cNvSpPr txBox="1">
            <a:spLocks noChangeArrowheads="1"/>
          </p:cNvSpPr>
          <p:nvPr/>
        </p:nvSpPr>
        <p:spPr bwMode="auto">
          <a:xfrm>
            <a:off x="539750" y="1916113"/>
            <a:ext cx="3048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Smaller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comps</a:t>
            </a:r>
          </a:p>
        </p:txBody>
      </p:sp>
      <p:sp>
        <p:nvSpPr>
          <p:cNvPr id="81938" name="Line 27"/>
          <p:cNvSpPr>
            <a:spLocks noChangeShapeType="1"/>
          </p:cNvSpPr>
          <p:nvPr/>
        </p:nvSpPr>
        <p:spPr bwMode="auto">
          <a:xfrm>
            <a:off x="971550" y="23495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28"/>
          <p:cNvSpPr txBox="1">
            <a:spLocks noChangeArrowheads="1"/>
          </p:cNvSpPr>
          <p:nvPr/>
        </p:nvSpPr>
        <p:spPr bwMode="auto">
          <a:xfrm>
            <a:off x="9017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0" name="AutoShape 29"/>
          <p:cNvSpPr>
            <a:spLocks/>
          </p:cNvSpPr>
          <p:nvPr/>
        </p:nvSpPr>
        <p:spPr bwMode="auto">
          <a:xfrm>
            <a:off x="4724400" y="1752600"/>
            <a:ext cx="152400" cy="4724400"/>
          </a:xfrm>
          <a:prstGeom prst="rightBrace">
            <a:avLst>
              <a:gd name="adj1" fmla="val 40271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81941" name="Text Box 30"/>
          <p:cNvSpPr txBox="1">
            <a:spLocks noChangeArrowheads="1"/>
          </p:cNvSpPr>
          <p:nvPr/>
        </p:nvSpPr>
        <p:spPr bwMode="auto">
          <a:xfrm>
            <a:off x="5089525" y="3186113"/>
            <a:ext cx="18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Log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</a:p>
        </p:txBody>
      </p:sp>
      <p:sp>
        <p:nvSpPr>
          <p:cNvPr id="81942" name="Text Box 31"/>
          <p:cNvSpPr txBox="1">
            <a:spLocks noChangeArrowheads="1"/>
          </p:cNvSpPr>
          <p:nvPr/>
        </p:nvSpPr>
        <p:spPr bwMode="auto">
          <a:xfrm>
            <a:off x="5135563" y="5753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3" name="Text Box 32"/>
          <p:cNvSpPr txBox="1">
            <a:spLocks noChangeArrowheads="1"/>
          </p:cNvSpPr>
          <p:nvPr/>
        </p:nvSpPr>
        <p:spPr bwMode="auto">
          <a:xfrm>
            <a:off x="5241925" y="571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4" name="Text Box 33"/>
          <p:cNvSpPr txBox="1">
            <a:spLocks noChangeArrowheads="1"/>
          </p:cNvSpPr>
          <p:nvPr/>
        </p:nvSpPr>
        <p:spPr bwMode="auto">
          <a:xfrm>
            <a:off x="5181600" y="1330792"/>
            <a:ext cx="3437159" cy="1938992"/>
          </a:xfrm>
          <a:prstGeom prst="rect">
            <a:avLst/>
          </a:prstGeom>
          <a:solidFill>
            <a:srgbClr val="C5E5AF">
              <a:alpha val="32000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Must examine edges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Increasing order of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w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eight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5" name="Line 34"/>
          <p:cNvSpPr>
            <a:spLocks noChangeShapeType="1"/>
          </p:cNvSpPr>
          <p:nvPr/>
        </p:nvSpPr>
        <p:spPr bwMode="auto">
          <a:xfrm flipH="1">
            <a:off x="3429000" y="20574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Arial" panose="020B0604020202020204" pitchFamily="34" charset="0"/>
              </a:rPr>
              <a:t>QUERY(X,Y): Is X connected to Y?</a:t>
            </a:r>
          </a:p>
        </p:txBody>
      </p:sp>
      <p:sp>
        <p:nvSpPr>
          <p:cNvPr id="16387" name="Oval 5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8" name="Oval 6"/>
          <p:cNvSpPr>
            <a:spLocks noChangeAspect="1" noChangeArrowheads="1"/>
          </p:cNvSpPr>
          <p:nvPr/>
        </p:nvSpPr>
        <p:spPr bwMode="auto">
          <a:xfrm>
            <a:off x="2967038" y="4097338"/>
            <a:ext cx="722312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9" name="Oval 7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0" name="Oval 8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1" name="Oval 9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2" name="Oval 10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3" name="Line 11"/>
          <p:cNvSpPr>
            <a:spLocks noChangeShapeType="1"/>
          </p:cNvSpPr>
          <p:nvPr/>
        </p:nvSpPr>
        <p:spPr bwMode="auto">
          <a:xfrm flipV="1">
            <a:off x="1150938" y="4475163"/>
            <a:ext cx="17145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4" name="Line 12"/>
          <p:cNvSpPr>
            <a:spLocks noChangeShapeType="1"/>
          </p:cNvSpPr>
          <p:nvPr/>
        </p:nvSpPr>
        <p:spPr bwMode="auto">
          <a:xfrm>
            <a:off x="3657600" y="47244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H="1">
            <a:off x="2743200" y="48768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>
            <a:off x="4284663" y="3644900"/>
            <a:ext cx="43180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>
            <a:off x="1524000" y="47244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8" name="Line 16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9" name="Line 17"/>
          <p:cNvSpPr>
            <a:spLocks noChangeShapeType="1"/>
          </p:cNvSpPr>
          <p:nvPr/>
        </p:nvSpPr>
        <p:spPr bwMode="auto">
          <a:xfrm>
            <a:off x="7772400" y="40386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0" name="Line 18"/>
          <p:cNvSpPr>
            <a:spLocks noChangeShapeType="1"/>
          </p:cNvSpPr>
          <p:nvPr/>
        </p:nvSpPr>
        <p:spPr bwMode="auto">
          <a:xfrm>
            <a:off x="3733800" y="4495800"/>
            <a:ext cx="3810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1" name="Line 19"/>
          <p:cNvSpPr>
            <a:spLocks noChangeShapeType="1"/>
          </p:cNvSpPr>
          <p:nvPr/>
        </p:nvSpPr>
        <p:spPr bwMode="auto">
          <a:xfrm flipV="1">
            <a:off x="2971800" y="3886200"/>
            <a:ext cx="441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2" name="Line 20"/>
          <p:cNvSpPr>
            <a:spLocks noChangeShapeType="1"/>
          </p:cNvSpPr>
          <p:nvPr/>
        </p:nvSpPr>
        <p:spPr bwMode="auto">
          <a:xfrm flipV="1">
            <a:off x="3657600" y="3733800"/>
            <a:ext cx="3733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3" name="Oval 21"/>
          <p:cNvSpPr>
            <a:spLocks noChangeAspect="1" noChangeArrowheads="1"/>
          </p:cNvSpPr>
          <p:nvPr/>
        </p:nvSpPr>
        <p:spPr bwMode="auto">
          <a:xfrm>
            <a:off x="9906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404" name="Oval 22"/>
          <p:cNvSpPr>
            <a:spLocks noChangeAspect="1" noChangeArrowheads="1"/>
          </p:cNvSpPr>
          <p:nvPr/>
        </p:nvSpPr>
        <p:spPr bwMode="auto">
          <a:xfrm>
            <a:off x="2127250" y="2798763"/>
            <a:ext cx="798513" cy="723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6405" name="Line 23"/>
          <p:cNvSpPr>
            <a:spLocks noChangeShapeType="1"/>
          </p:cNvSpPr>
          <p:nvPr/>
        </p:nvSpPr>
        <p:spPr bwMode="auto">
          <a:xfrm>
            <a:off x="1600200" y="2971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6" name="Text Box 24"/>
          <p:cNvSpPr txBox="1">
            <a:spLocks noChangeArrowheads="1"/>
          </p:cNvSpPr>
          <p:nvPr/>
        </p:nvSpPr>
        <p:spPr bwMode="auto">
          <a:xfrm>
            <a:off x="1116013" y="2997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6407" name="Text Box 25"/>
          <p:cNvSpPr txBox="1">
            <a:spLocks noChangeArrowheads="1"/>
          </p:cNvSpPr>
          <p:nvPr/>
        </p:nvSpPr>
        <p:spPr bwMode="auto">
          <a:xfrm>
            <a:off x="7524750" y="34290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6408" name="Text Box 28"/>
          <p:cNvSpPr txBox="1">
            <a:spLocks noChangeArrowheads="1"/>
          </p:cNvSpPr>
          <p:nvPr/>
        </p:nvSpPr>
        <p:spPr bwMode="auto">
          <a:xfrm>
            <a:off x="2339975" y="299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6409" name="Text Box 29"/>
          <p:cNvSpPr txBox="1">
            <a:spLocks noChangeArrowheads="1"/>
          </p:cNvSpPr>
          <p:nvPr/>
        </p:nvSpPr>
        <p:spPr bwMode="auto">
          <a:xfrm>
            <a:off x="4140200" y="30686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6410" name="Line 31"/>
          <p:cNvSpPr>
            <a:spLocks noChangeShapeType="1"/>
          </p:cNvSpPr>
          <p:nvPr/>
        </p:nvSpPr>
        <p:spPr bwMode="auto">
          <a:xfrm flipV="1">
            <a:off x="1600200" y="35052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6411" name="Picture 34" descr="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92375"/>
            <a:ext cx="9779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2418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99592" y="3068960"/>
                <a:ext cx="7024687" cy="1143000"/>
              </a:xfrm>
            </p:spPr>
            <p:txBody>
              <a:bodyPr/>
              <a:lstStyle/>
              <a:p>
                <a:r>
                  <a:rPr lang="en-US" dirty="0" smtClean="0"/>
                  <a:t>For MST, rebuild or build new deletions-only data structure when number of insertions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dirty="0" smtClean="0"/>
                  <a:t>This process adds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 smtClean="0"/>
                  <a:t> factor!!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99592" y="3068960"/>
                <a:ext cx="7024687" cy="1143000"/>
              </a:xfrm>
              <a:blipFill rotWithShape="0">
                <a:blip r:embed="rId2"/>
                <a:stretch>
                  <a:fillRect l="-3125" t="-236702" b="-22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n 2"/>
          <p:cNvSpPr/>
          <p:nvPr/>
        </p:nvSpPr>
        <p:spPr>
          <a:xfrm>
            <a:off x="3363268" y="5373216"/>
            <a:ext cx="914400" cy="40043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>
            <a:off x="6965327" y="4211960"/>
            <a:ext cx="914400" cy="15616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5594870" y="4725144"/>
            <a:ext cx="914400" cy="105534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411935" y="5013176"/>
            <a:ext cx="914400" cy="76047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754DDD2-A734-49CD-9AB2-BA2975651658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524000" y="2548132"/>
            <a:ext cx="7010400" cy="1754326"/>
          </a:xfrm>
          <a:prstGeom prst="rect">
            <a:avLst/>
          </a:prstGeom>
          <a:solidFill>
            <a:schemeClr val="bg2">
              <a:lumMod val="60000"/>
              <a:lumOff val="40000"/>
              <a:alpha val="73000"/>
            </a:schemeClr>
          </a:solidFill>
          <a:ln>
            <a:noFill/>
          </a:ln>
        </p:spPr>
        <p:txBody>
          <a:bodyPr>
            <a:spAutoFit/>
          </a:bodyPr>
          <a:lstStyle>
            <a:lvl1pPr marL="457200" indent="-4572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Holm, de Lichtenberg,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Thorup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More versatile: Can implement dynamic vertex connectivity and MST using more sophisticated  tree data structure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</a:rPr>
              <a:t>, deterministic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-4522788" y="1600200"/>
            <a:ext cx="3684588" cy="457200"/>
          </a:xfrm>
          <a:prstGeom prst="rect">
            <a:avLst/>
          </a:prstGeom>
          <a:solidFill>
            <a:srgbClr val="FF66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3974" name="Text Box 28"/>
          <p:cNvSpPr txBox="1">
            <a:spLocks noChangeArrowheads="1"/>
          </p:cNvSpPr>
          <p:nvPr/>
        </p:nvSpPr>
        <p:spPr bwMode="auto">
          <a:xfrm>
            <a:off x="381000" y="9906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3975" name="Text Box 35"/>
          <p:cNvSpPr txBox="1">
            <a:spLocks noChangeArrowheads="1"/>
          </p:cNvSpPr>
          <p:nvPr/>
        </p:nvSpPr>
        <p:spPr bwMode="auto">
          <a:xfrm>
            <a:off x="1524001" y="674485"/>
            <a:ext cx="7010400" cy="1692771"/>
          </a:xfrm>
          <a:prstGeom prst="rect">
            <a:avLst/>
          </a:prstGeom>
          <a:solidFill>
            <a:srgbClr val="E5CD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Henzinger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, K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Introduces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simple new data structure  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    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 dirty="0">
                <a:solidFill>
                  <a:srgbClr val="2E713A"/>
                </a:solidFill>
                <a:latin typeface="Arial" panose="020B0604020202020204" pitchFamily="34" charset="0"/>
              </a:rPr>
              <a:t>ET-TREES</a:t>
            </a:r>
            <a:r>
              <a:rPr lang="ja-JP" altLang="en-US" sz="2800" dirty="0">
                <a:solidFill>
                  <a:srgbClr val="2E713A"/>
                </a:solidFill>
                <a:latin typeface="Arial" panose="020B0604020202020204" pitchFamily="34" charset="0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3976" name="Text Box 36"/>
          <p:cNvSpPr txBox="1">
            <a:spLocks noChangeArrowheads="1"/>
          </p:cNvSpPr>
          <p:nvPr/>
        </p:nvSpPr>
        <p:spPr bwMode="auto">
          <a:xfrm>
            <a:off x="381000" y="5756702"/>
            <a:ext cx="8518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Both have worst case update time O(n) for any one operation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But  O(log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n)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 amortized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update time (expected for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HKT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07362" y="476672"/>
            <a:ext cx="7024687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Connectivity with Good Worst Case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731186" y="1630595"/>
            <a:ext cx="6777037" cy="3508375"/>
          </a:xfrm>
        </p:spPr>
        <p:txBody>
          <a:bodyPr rtlCol="0">
            <a:noAutofit/>
          </a:bodyPr>
          <a:lstStyle/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</a:rPr>
              <a:t>Union </a:t>
            </a:r>
            <a:r>
              <a:rPr lang="en-US" sz="28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</a:rPr>
              <a:t>find 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</a:rPr>
              <a:t>Even-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</a:rPr>
              <a:t>Shiloach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</a:rPr>
              <a:t>breadthfirst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</a:rPr>
              <a:t> search trees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EC47CA"/>
                </a:solidFill>
                <a:latin typeface="Century Gothic" panose="020B0502020202020204" pitchFamily="34" charset="0"/>
                <a:ea typeface="+mn-ea"/>
              </a:rPr>
              <a:t>Topology trees (clustering</a:t>
            </a:r>
            <a:r>
              <a:rPr lang="en-US" sz="2800" dirty="0" smtClean="0">
                <a:solidFill>
                  <a:srgbClr val="EC47CA"/>
                </a:solidFill>
                <a:latin typeface="Century Gothic" panose="020B0502020202020204" pitchFamily="34" charset="0"/>
                <a:ea typeface="+mn-ea"/>
              </a:rPr>
              <a:t>) (1992)</a:t>
            </a:r>
            <a:endParaRPr lang="en-US" sz="2800" dirty="0">
              <a:solidFill>
                <a:srgbClr val="EC47CA"/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EC47CA"/>
                </a:solidFill>
                <a:latin typeface="Century Gothic" panose="020B0502020202020204" pitchFamily="34" charset="0"/>
                <a:ea typeface="+mn-ea"/>
              </a:rPr>
              <a:t>Sparsification</a:t>
            </a:r>
            <a:r>
              <a:rPr lang="en-US" sz="2800" dirty="0" smtClean="0">
                <a:solidFill>
                  <a:srgbClr val="EC47CA"/>
                </a:solidFill>
                <a:latin typeface="Century Gothic" panose="020B0502020202020204" pitchFamily="34" charset="0"/>
                <a:ea typeface="+mn-ea"/>
              </a:rPr>
              <a:t> (1992,7)</a:t>
            </a:r>
            <a:endParaRPr lang="en-US" sz="2800" dirty="0">
              <a:solidFill>
                <a:srgbClr val="EC47CA"/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</a:rPr>
              <a:t>Randomized dynamic decomposition</a:t>
            </a: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</a:rPr>
              <a:t>Deterministic dynamic decomposition</a:t>
            </a: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EC47CA"/>
                </a:solidFill>
                <a:latin typeface="Century Gothic" panose="020B0502020202020204" pitchFamily="34" charset="0"/>
                <a:ea typeface="+mn-ea"/>
              </a:rPr>
              <a:t>XOR method  </a:t>
            </a:r>
            <a:r>
              <a:rPr lang="en-US" sz="2800" dirty="0" smtClean="0">
                <a:solidFill>
                  <a:srgbClr val="EC47CA"/>
                </a:solidFill>
                <a:latin typeface="Century Gothic" panose="020B0502020202020204" pitchFamily="34" charset="0"/>
                <a:ea typeface="+mn-ea"/>
              </a:rPr>
              <a:t>(2013)</a:t>
            </a:r>
            <a:endParaRPr lang="en-US" sz="2800" dirty="0">
              <a:solidFill>
                <a:srgbClr val="EC47CA"/>
              </a:solidFill>
              <a:latin typeface="Century Gothic" panose="020B0502020202020204" pitchFamily="34" charset="0"/>
              <a:ea typeface="+mn-ea"/>
            </a:endParaRPr>
          </a:p>
          <a:p>
            <a:pPr marL="525463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0880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85800"/>
            <a:ext cx="80645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Key Idea #4: Sparsification (Eppstein et al)</a:t>
            </a:r>
            <a:endParaRPr lang="en-US" sz="3200" smtClean="0"/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F3EA74D-1BA8-4310-81B3-C48E9D12550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4" name="Oval 56"/>
          <p:cNvSpPr>
            <a:spLocks noChangeAspect="1" noChangeArrowheads="1"/>
          </p:cNvSpPr>
          <p:nvPr/>
        </p:nvSpPr>
        <p:spPr bwMode="auto">
          <a:xfrm>
            <a:off x="719138" y="5200650"/>
            <a:ext cx="263525" cy="261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0965" name="Oval 57"/>
          <p:cNvSpPr>
            <a:spLocks noChangeAspect="1" noChangeArrowheads="1"/>
          </p:cNvSpPr>
          <p:nvPr/>
        </p:nvSpPr>
        <p:spPr bwMode="auto">
          <a:xfrm>
            <a:off x="1304925" y="5932488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6" name="Oval 58"/>
          <p:cNvSpPr>
            <a:spLocks noChangeAspect="1" noChangeArrowheads="1"/>
          </p:cNvSpPr>
          <p:nvPr/>
        </p:nvSpPr>
        <p:spPr bwMode="auto">
          <a:xfrm>
            <a:off x="1633538" y="5164138"/>
            <a:ext cx="347662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7" name="Oval 59"/>
          <p:cNvSpPr>
            <a:spLocks noChangeAspect="1" noChangeArrowheads="1"/>
          </p:cNvSpPr>
          <p:nvPr/>
        </p:nvSpPr>
        <p:spPr bwMode="auto">
          <a:xfrm>
            <a:off x="2328863" y="5895975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8" name="Oval 60"/>
          <p:cNvSpPr>
            <a:spLocks noChangeAspect="1" noChangeArrowheads="1"/>
          </p:cNvSpPr>
          <p:nvPr/>
        </p:nvSpPr>
        <p:spPr bwMode="auto">
          <a:xfrm>
            <a:off x="2109788" y="4578350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9" name="Oval 61"/>
          <p:cNvSpPr>
            <a:spLocks noChangeAspect="1" noChangeArrowheads="1"/>
          </p:cNvSpPr>
          <p:nvPr/>
        </p:nvSpPr>
        <p:spPr bwMode="auto">
          <a:xfrm>
            <a:off x="3717925" y="4760913"/>
            <a:ext cx="347663" cy="347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70" name="Oval 62"/>
          <p:cNvSpPr>
            <a:spLocks noChangeAspect="1" noChangeArrowheads="1"/>
          </p:cNvSpPr>
          <p:nvPr/>
        </p:nvSpPr>
        <p:spPr bwMode="auto">
          <a:xfrm>
            <a:off x="3792538" y="5675313"/>
            <a:ext cx="346075" cy="347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71" name="Line 64"/>
          <p:cNvSpPr>
            <a:spLocks noChangeAspect="1" noChangeShapeType="1"/>
          </p:cNvSpPr>
          <p:nvPr/>
        </p:nvSpPr>
        <p:spPr bwMode="auto">
          <a:xfrm>
            <a:off x="1962150" y="5456238"/>
            <a:ext cx="476250" cy="4032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66"/>
          <p:cNvSpPr>
            <a:spLocks noChangeAspect="1" noChangeShapeType="1"/>
          </p:cNvSpPr>
          <p:nvPr/>
        </p:nvSpPr>
        <p:spPr bwMode="auto">
          <a:xfrm>
            <a:off x="2255838" y="4943475"/>
            <a:ext cx="219075" cy="9159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68"/>
          <p:cNvSpPr>
            <a:spLocks noChangeAspect="1" noChangeShapeType="1"/>
          </p:cNvSpPr>
          <p:nvPr/>
        </p:nvSpPr>
        <p:spPr bwMode="auto">
          <a:xfrm>
            <a:off x="2438400" y="4724400"/>
            <a:ext cx="1317625" cy="1460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72"/>
          <p:cNvSpPr>
            <a:spLocks noChangeAspect="1" noChangeShapeType="1"/>
          </p:cNvSpPr>
          <p:nvPr/>
        </p:nvSpPr>
        <p:spPr bwMode="auto">
          <a:xfrm flipV="1">
            <a:off x="1981200" y="5029200"/>
            <a:ext cx="1793875" cy="2555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73"/>
          <p:cNvSpPr>
            <a:spLocks noChangeAspect="1" noChangeArrowheads="1"/>
          </p:cNvSpPr>
          <p:nvPr/>
        </p:nvSpPr>
        <p:spPr bwMode="auto">
          <a:xfrm>
            <a:off x="682625" y="4578350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76" name="Oval 74"/>
          <p:cNvSpPr>
            <a:spLocks noChangeAspect="1" noChangeArrowheads="1"/>
          </p:cNvSpPr>
          <p:nvPr/>
        </p:nvSpPr>
        <p:spPr bwMode="auto">
          <a:xfrm>
            <a:off x="1231900" y="4541838"/>
            <a:ext cx="382588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77" name="Text Box 76"/>
          <p:cNvSpPr txBox="1">
            <a:spLocks noChangeAspect="1" noChangeArrowheads="1"/>
          </p:cNvSpPr>
          <p:nvPr/>
        </p:nvSpPr>
        <p:spPr bwMode="auto">
          <a:xfrm>
            <a:off x="795338" y="4597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0978" name="Text Box 77"/>
          <p:cNvSpPr txBox="1">
            <a:spLocks noChangeAspect="1" noChangeArrowheads="1"/>
          </p:cNvSpPr>
          <p:nvPr/>
        </p:nvSpPr>
        <p:spPr bwMode="auto">
          <a:xfrm>
            <a:off x="3843338" y="4749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0979" name="Line 102"/>
          <p:cNvSpPr>
            <a:spLocks noChangeShapeType="1"/>
          </p:cNvSpPr>
          <p:nvPr/>
        </p:nvSpPr>
        <p:spPr bwMode="auto">
          <a:xfrm flipV="1">
            <a:off x="3124200" y="5029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" name="Text Box 104"/>
          <p:cNvSpPr txBox="1">
            <a:spLocks noChangeArrowheads="1"/>
          </p:cNvSpPr>
          <p:nvPr/>
        </p:nvSpPr>
        <p:spPr bwMode="auto">
          <a:xfrm>
            <a:off x="990600" y="1295400"/>
            <a:ext cx="3978275" cy="457200"/>
          </a:xfrm>
          <a:prstGeom prst="rect">
            <a:avLst/>
          </a:pr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Arbitrarily partition of edges</a:t>
            </a:r>
          </a:p>
        </p:txBody>
      </p:sp>
      <p:grpSp>
        <p:nvGrpSpPr>
          <p:cNvPr id="40981" name="Group 129"/>
          <p:cNvGrpSpPr>
            <a:grpSpLocks/>
          </p:cNvGrpSpPr>
          <p:nvPr/>
        </p:nvGrpSpPr>
        <p:grpSpPr bwMode="auto">
          <a:xfrm>
            <a:off x="2819400" y="2438400"/>
            <a:ext cx="3455988" cy="1736725"/>
            <a:chOff x="1705" y="973"/>
            <a:chExt cx="2177" cy="1094"/>
          </a:xfrm>
        </p:grpSpPr>
        <p:sp>
          <p:nvSpPr>
            <p:cNvPr id="41001" name="Oval 130"/>
            <p:cNvSpPr>
              <a:spLocks noChangeAspect="1" noChangeArrowheads="1"/>
            </p:cNvSpPr>
            <p:nvPr/>
          </p:nvSpPr>
          <p:spPr bwMode="auto">
            <a:xfrm>
              <a:off x="1728" y="1388"/>
              <a:ext cx="166" cy="1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02" name="Oval 131"/>
            <p:cNvSpPr>
              <a:spLocks noChangeAspect="1" noChangeArrowheads="1"/>
            </p:cNvSpPr>
            <p:nvPr/>
          </p:nvSpPr>
          <p:spPr bwMode="auto">
            <a:xfrm>
              <a:off x="2097" y="1849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03" name="Oval 132"/>
            <p:cNvSpPr>
              <a:spLocks noChangeAspect="1" noChangeArrowheads="1"/>
            </p:cNvSpPr>
            <p:nvPr/>
          </p:nvSpPr>
          <p:spPr bwMode="auto">
            <a:xfrm>
              <a:off x="2304" y="1365"/>
              <a:ext cx="219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04" name="Oval 133"/>
            <p:cNvSpPr>
              <a:spLocks noChangeAspect="1" noChangeArrowheads="1"/>
            </p:cNvSpPr>
            <p:nvPr/>
          </p:nvSpPr>
          <p:spPr bwMode="auto">
            <a:xfrm>
              <a:off x="2742" y="1826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05" name="Oval 134"/>
            <p:cNvSpPr>
              <a:spLocks noChangeAspect="1" noChangeArrowheads="1"/>
            </p:cNvSpPr>
            <p:nvPr/>
          </p:nvSpPr>
          <p:spPr bwMode="auto">
            <a:xfrm>
              <a:off x="2604" y="996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06" name="Oval 135"/>
            <p:cNvSpPr>
              <a:spLocks noChangeAspect="1" noChangeArrowheads="1"/>
            </p:cNvSpPr>
            <p:nvPr/>
          </p:nvSpPr>
          <p:spPr bwMode="auto">
            <a:xfrm>
              <a:off x="3617" y="1111"/>
              <a:ext cx="219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07" name="Oval 136"/>
            <p:cNvSpPr>
              <a:spLocks noChangeAspect="1" noChangeArrowheads="1"/>
            </p:cNvSpPr>
            <p:nvPr/>
          </p:nvSpPr>
          <p:spPr bwMode="auto">
            <a:xfrm>
              <a:off x="3664" y="1687"/>
              <a:ext cx="218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08" name="Line 137"/>
            <p:cNvSpPr>
              <a:spLocks noChangeAspect="1" noChangeShapeType="1"/>
            </p:cNvSpPr>
            <p:nvPr/>
          </p:nvSpPr>
          <p:spPr bwMode="auto">
            <a:xfrm flipV="1">
              <a:off x="1920" y="1440"/>
              <a:ext cx="392" cy="23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38"/>
            <p:cNvSpPr>
              <a:spLocks noChangeAspect="1" noChangeShapeType="1"/>
            </p:cNvSpPr>
            <p:nvPr/>
          </p:nvSpPr>
          <p:spPr bwMode="auto">
            <a:xfrm>
              <a:off x="2511" y="1549"/>
              <a:ext cx="300" cy="25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39"/>
            <p:cNvSpPr>
              <a:spLocks noChangeAspect="1" noChangeShapeType="1"/>
            </p:cNvSpPr>
            <p:nvPr/>
          </p:nvSpPr>
          <p:spPr bwMode="auto">
            <a:xfrm flipH="1">
              <a:off x="2208" y="1584"/>
              <a:ext cx="161" cy="254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40"/>
            <p:cNvSpPr>
              <a:spLocks noChangeAspect="1" noChangeShapeType="1"/>
            </p:cNvSpPr>
            <p:nvPr/>
          </p:nvSpPr>
          <p:spPr bwMode="auto">
            <a:xfrm>
              <a:off x="2696" y="1226"/>
              <a:ext cx="138" cy="57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41"/>
            <p:cNvSpPr>
              <a:spLocks noChangeAspect="1" noChangeShapeType="1"/>
            </p:cNvSpPr>
            <p:nvPr/>
          </p:nvSpPr>
          <p:spPr bwMode="auto">
            <a:xfrm>
              <a:off x="1872" y="1584"/>
              <a:ext cx="254" cy="34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42"/>
            <p:cNvSpPr>
              <a:spLocks noChangeAspect="1" noChangeShapeType="1"/>
            </p:cNvSpPr>
            <p:nvPr/>
          </p:nvSpPr>
          <p:spPr bwMode="auto">
            <a:xfrm>
              <a:off x="2811" y="1088"/>
              <a:ext cx="830" cy="9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43"/>
            <p:cNvSpPr>
              <a:spLocks noChangeAspect="1" noChangeShapeType="1"/>
            </p:cNvSpPr>
            <p:nvPr/>
          </p:nvSpPr>
          <p:spPr bwMode="auto">
            <a:xfrm>
              <a:off x="3723" y="1328"/>
              <a:ext cx="23" cy="32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44"/>
            <p:cNvSpPr>
              <a:spLocks noChangeAspect="1" noChangeShapeType="1"/>
            </p:cNvSpPr>
            <p:nvPr/>
          </p:nvSpPr>
          <p:spPr bwMode="auto">
            <a:xfrm>
              <a:off x="2544" y="1488"/>
              <a:ext cx="1152" cy="29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45"/>
            <p:cNvSpPr>
              <a:spLocks noChangeAspect="1" noChangeShapeType="1"/>
            </p:cNvSpPr>
            <p:nvPr/>
          </p:nvSpPr>
          <p:spPr bwMode="auto">
            <a:xfrm flipV="1">
              <a:off x="2304" y="1296"/>
              <a:ext cx="1337" cy="62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146"/>
            <p:cNvSpPr>
              <a:spLocks noChangeAspect="1" noChangeShapeType="1"/>
            </p:cNvSpPr>
            <p:nvPr/>
          </p:nvSpPr>
          <p:spPr bwMode="auto">
            <a:xfrm flipV="1">
              <a:off x="2523" y="1280"/>
              <a:ext cx="1130" cy="16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8" name="Oval 147"/>
            <p:cNvSpPr>
              <a:spLocks noChangeAspect="1" noChangeArrowheads="1"/>
            </p:cNvSpPr>
            <p:nvPr/>
          </p:nvSpPr>
          <p:spPr bwMode="auto">
            <a:xfrm>
              <a:off x="1705" y="996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19" name="Oval 148"/>
            <p:cNvSpPr>
              <a:spLocks noChangeAspect="1" noChangeArrowheads="1"/>
            </p:cNvSpPr>
            <p:nvPr/>
          </p:nvSpPr>
          <p:spPr bwMode="auto">
            <a:xfrm>
              <a:off x="2051" y="973"/>
              <a:ext cx="241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20" name="Line 149"/>
            <p:cNvSpPr>
              <a:spLocks noChangeAspect="1" noChangeShapeType="1"/>
            </p:cNvSpPr>
            <p:nvPr/>
          </p:nvSpPr>
          <p:spPr bwMode="auto">
            <a:xfrm>
              <a:off x="1872" y="1008"/>
              <a:ext cx="162" cy="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Text Box 150"/>
            <p:cNvSpPr txBox="1">
              <a:spLocks noChangeAspect="1" noChangeArrowheads="1"/>
            </p:cNvSpPr>
            <p:nvPr/>
          </p:nvSpPr>
          <p:spPr bwMode="auto">
            <a:xfrm>
              <a:off x="1776" y="1008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22" name="Text Box 151"/>
            <p:cNvSpPr txBox="1">
              <a:spLocks noChangeAspect="1" noChangeArrowheads="1"/>
            </p:cNvSpPr>
            <p:nvPr/>
          </p:nvSpPr>
          <p:spPr bwMode="auto">
            <a:xfrm>
              <a:off x="3696" y="110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23" name="Line 152"/>
            <p:cNvSpPr>
              <a:spLocks noChangeShapeType="1"/>
            </p:cNvSpPr>
            <p:nvPr/>
          </p:nvSpPr>
          <p:spPr bwMode="auto">
            <a:xfrm flipV="1">
              <a:off x="3243" y="1280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82" name="Oval 154"/>
          <p:cNvSpPr>
            <a:spLocks noChangeAspect="1" noChangeArrowheads="1"/>
          </p:cNvSpPr>
          <p:nvPr/>
        </p:nvSpPr>
        <p:spPr bwMode="auto">
          <a:xfrm>
            <a:off x="5446713" y="5230813"/>
            <a:ext cx="263525" cy="261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0983" name="Oval 155"/>
          <p:cNvSpPr>
            <a:spLocks noChangeAspect="1" noChangeArrowheads="1"/>
          </p:cNvSpPr>
          <p:nvPr/>
        </p:nvSpPr>
        <p:spPr bwMode="auto">
          <a:xfrm>
            <a:off x="6032500" y="5962650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4" name="Oval 156"/>
          <p:cNvSpPr>
            <a:spLocks noChangeAspect="1" noChangeArrowheads="1"/>
          </p:cNvSpPr>
          <p:nvPr/>
        </p:nvSpPr>
        <p:spPr bwMode="auto">
          <a:xfrm>
            <a:off x="6361113" y="5194300"/>
            <a:ext cx="347662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5" name="Oval 157"/>
          <p:cNvSpPr>
            <a:spLocks noChangeAspect="1" noChangeArrowheads="1"/>
          </p:cNvSpPr>
          <p:nvPr/>
        </p:nvSpPr>
        <p:spPr bwMode="auto">
          <a:xfrm>
            <a:off x="7056438" y="5926138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6" name="Oval 158"/>
          <p:cNvSpPr>
            <a:spLocks noChangeAspect="1" noChangeArrowheads="1"/>
          </p:cNvSpPr>
          <p:nvPr/>
        </p:nvSpPr>
        <p:spPr bwMode="auto">
          <a:xfrm>
            <a:off x="6837363" y="46085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7" name="Oval 159"/>
          <p:cNvSpPr>
            <a:spLocks noChangeAspect="1" noChangeArrowheads="1"/>
          </p:cNvSpPr>
          <p:nvPr/>
        </p:nvSpPr>
        <p:spPr bwMode="auto">
          <a:xfrm>
            <a:off x="8445500" y="4791075"/>
            <a:ext cx="347663" cy="347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8" name="Oval 160"/>
          <p:cNvSpPr>
            <a:spLocks noChangeAspect="1" noChangeArrowheads="1"/>
          </p:cNvSpPr>
          <p:nvPr/>
        </p:nvSpPr>
        <p:spPr bwMode="auto">
          <a:xfrm>
            <a:off x="8520113" y="5705475"/>
            <a:ext cx="346075" cy="347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9" name="Line 161"/>
          <p:cNvSpPr>
            <a:spLocks noChangeAspect="1" noChangeShapeType="1"/>
          </p:cNvSpPr>
          <p:nvPr/>
        </p:nvSpPr>
        <p:spPr bwMode="auto">
          <a:xfrm flipV="1">
            <a:off x="5751513" y="5313363"/>
            <a:ext cx="622300" cy="36512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Line 163"/>
          <p:cNvSpPr>
            <a:spLocks noChangeAspect="1" noChangeShapeType="1"/>
          </p:cNvSpPr>
          <p:nvPr/>
        </p:nvSpPr>
        <p:spPr bwMode="auto">
          <a:xfrm flipH="1">
            <a:off x="6208713" y="5541963"/>
            <a:ext cx="255587" cy="40322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Line 165"/>
          <p:cNvSpPr>
            <a:spLocks noChangeAspect="1" noChangeShapeType="1"/>
          </p:cNvSpPr>
          <p:nvPr/>
        </p:nvSpPr>
        <p:spPr bwMode="auto">
          <a:xfrm>
            <a:off x="5675313" y="5541963"/>
            <a:ext cx="403225" cy="54927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Line 167"/>
          <p:cNvSpPr>
            <a:spLocks noChangeAspect="1" noChangeShapeType="1"/>
          </p:cNvSpPr>
          <p:nvPr/>
        </p:nvSpPr>
        <p:spPr bwMode="auto">
          <a:xfrm>
            <a:off x="8613775" y="5135563"/>
            <a:ext cx="36513" cy="51117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Line 168"/>
          <p:cNvSpPr>
            <a:spLocks noChangeAspect="1" noChangeShapeType="1"/>
          </p:cNvSpPr>
          <p:nvPr/>
        </p:nvSpPr>
        <p:spPr bwMode="auto">
          <a:xfrm>
            <a:off x="6742113" y="5389563"/>
            <a:ext cx="1828800" cy="474662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Line 169"/>
          <p:cNvSpPr>
            <a:spLocks noChangeAspect="1" noChangeShapeType="1"/>
          </p:cNvSpPr>
          <p:nvPr/>
        </p:nvSpPr>
        <p:spPr bwMode="auto">
          <a:xfrm flipV="1">
            <a:off x="6361113" y="5084763"/>
            <a:ext cx="2122487" cy="98742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171"/>
          <p:cNvSpPr>
            <a:spLocks noChangeAspect="1" noChangeArrowheads="1"/>
          </p:cNvSpPr>
          <p:nvPr/>
        </p:nvSpPr>
        <p:spPr bwMode="auto">
          <a:xfrm>
            <a:off x="5410200" y="46085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6" name="Oval 172"/>
          <p:cNvSpPr>
            <a:spLocks noChangeAspect="1" noChangeArrowheads="1"/>
          </p:cNvSpPr>
          <p:nvPr/>
        </p:nvSpPr>
        <p:spPr bwMode="auto">
          <a:xfrm>
            <a:off x="5959475" y="4572000"/>
            <a:ext cx="382588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7" name="Line 173"/>
          <p:cNvSpPr>
            <a:spLocks noChangeAspect="1" noChangeShapeType="1"/>
          </p:cNvSpPr>
          <p:nvPr/>
        </p:nvSpPr>
        <p:spPr bwMode="auto">
          <a:xfrm>
            <a:off x="5675313" y="4627563"/>
            <a:ext cx="257175" cy="1587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Text Box 174"/>
          <p:cNvSpPr txBox="1">
            <a:spLocks noChangeAspect="1" noChangeArrowheads="1"/>
          </p:cNvSpPr>
          <p:nvPr/>
        </p:nvSpPr>
        <p:spPr bwMode="auto">
          <a:xfrm>
            <a:off x="5522913" y="4627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0999" name="Text Box 175"/>
          <p:cNvSpPr txBox="1">
            <a:spLocks noChangeAspect="1" noChangeArrowheads="1"/>
          </p:cNvSpPr>
          <p:nvPr/>
        </p:nvSpPr>
        <p:spPr bwMode="auto">
          <a:xfrm>
            <a:off x="8570913" y="47799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1000" name="Line 176"/>
          <p:cNvSpPr>
            <a:spLocks noChangeShapeType="1"/>
          </p:cNvSpPr>
          <p:nvPr/>
        </p:nvSpPr>
        <p:spPr bwMode="auto">
          <a:xfrm flipV="1">
            <a:off x="7851775" y="505936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45601CA-3131-4ED7-9201-AB6B45B5983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3012" name="Group 69"/>
          <p:cNvGrpSpPr>
            <a:grpSpLocks/>
          </p:cNvGrpSpPr>
          <p:nvPr/>
        </p:nvGrpSpPr>
        <p:grpSpPr bwMode="auto">
          <a:xfrm>
            <a:off x="381000" y="4419600"/>
            <a:ext cx="3455988" cy="1736725"/>
            <a:chOff x="240" y="1296"/>
            <a:chExt cx="2177" cy="1094"/>
          </a:xfrm>
        </p:grpSpPr>
        <p:sp>
          <p:nvSpPr>
            <p:cNvPr id="43036" name="Oval 3"/>
            <p:cNvSpPr>
              <a:spLocks noChangeAspect="1" noChangeArrowheads="1"/>
            </p:cNvSpPr>
            <p:nvPr/>
          </p:nvSpPr>
          <p:spPr bwMode="auto">
            <a:xfrm>
              <a:off x="263" y="1711"/>
              <a:ext cx="166" cy="1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37" name="Oval 4"/>
            <p:cNvSpPr>
              <a:spLocks noChangeAspect="1" noChangeArrowheads="1"/>
            </p:cNvSpPr>
            <p:nvPr/>
          </p:nvSpPr>
          <p:spPr bwMode="auto">
            <a:xfrm>
              <a:off x="632" y="2172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38" name="Oval 5"/>
            <p:cNvSpPr>
              <a:spLocks noChangeAspect="1" noChangeArrowheads="1"/>
            </p:cNvSpPr>
            <p:nvPr/>
          </p:nvSpPr>
          <p:spPr bwMode="auto">
            <a:xfrm>
              <a:off x="816" y="1680"/>
              <a:ext cx="219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39" name="Oval 6"/>
            <p:cNvSpPr>
              <a:spLocks noChangeAspect="1" noChangeArrowheads="1"/>
            </p:cNvSpPr>
            <p:nvPr/>
          </p:nvSpPr>
          <p:spPr bwMode="auto">
            <a:xfrm>
              <a:off x="1277" y="2149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40" name="Oval 7"/>
            <p:cNvSpPr>
              <a:spLocks noChangeAspect="1" noChangeArrowheads="1"/>
            </p:cNvSpPr>
            <p:nvPr/>
          </p:nvSpPr>
          <p:spPr bwMode="auto">
            <a:xfrm>
              <a:off x="1139" y="1319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41" name="Oval 8"/>
            <p:cNvSpPr>
              <a:spLocks noChangeAspect="1" noChangeArrowheads="1"/>
            </p:cNvSpPr>
            <p:nvPr/>
          </p:nvSpPr>
          <p:spPr bwMode="auto">
            <a:xfrm>
              <a:off x="2152" y="1434"/>
              <a:ext cx="219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42" name="Oval 9"/>
            <p:cNvSpPr>
              <a:spLocks noChangeAspect="1" noChangeArrowheads="1"/>
            </p:cNvSpPr>
            <p:nvPr/>
          </p:nvSpPr>
          <p:spPr bwMode="auto">
            <a:xfrm>
              <a:off x="2199" y="2010"/>
              <a:ext cx="218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43" name="Line 10"/>
            <p:cNvSpPr>
              <a:spLocks noChangeAspect="1" noChangeShapeType="1"/>
            </p:cNvSpPr>
            <p:nvPr/>
          </p:nvSpPr>
          <p:spPr bwMode="auto">
            <a:xfrm>
              <a:off x="1056" y="1872"/>
              <a:ext cx="300" cy="254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4" name="Line 11"/>
            <p:cNvSpPr>
              <a:spLocks noChangeAspect="1" noChangeShapeType="1"/>
            </p:cNvSpPr>
            <p:nvPr/>
          </p:nvSpPr>
          <p:spPr bwMode="auto">
            <a:xfrm>
              <a:off x="1231" y="1549"/>
              <a:ext cx="138" cy="57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5" name="Line 12"/>
            <p:cNvSpPr>
              <a:spLocks noChangeAspect="1" noChangeShapeType="1"/>
            </p:cNvSpPr>
            <p:nvPr/>
          </p:nvSpPr>
          <p:spPr bwMode="auto">
            <a:xfrm>
              <a:off x="1344" y="1440"/>
              <a:ext cx="830" cy="9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Line 13"/>
            <p:cNvSpPr>
              <a:spLocks noChangeAspect="1" noChangeShapeType="1"/>
            </p:cNvSpPr>
            <p:nvPr/>
          </p:nvSpPr>
          <p:spPr bwMode="auto">
            <a:xfrm flipV="1">
              <a:off x="1010" y="1603"/>
              <a:ext cx="1130" cy="161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7" name="Oval 14"/>
            <p:cNvSpPr>
              <a:spLocks noChangeAspect="1" noChangeArrowheads="1"/>
            </p:cNvSpPr>
            <p:nvPr/>
          </p:nvSpPr>
          <p:spPr bwMode="auto">
            <a:xfrm>
              <a:off x="240" y="1319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48" name="Oval 15"/>
            <p:cNvSpPr>
              <a:spLocks noChangeAspect="1" noChangeArrowheads="1"/>
            </p:cNvSpPr>
            <p:nvPr/>
          </p:nvSpPr>
          <p:spPr bwMode="auto">
            <a:xfrm>
              <a:off x="586" y="1296"/>
              <a:ext cx="241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49" name="Text Box 16"/>
            <p:cNvSpPr txBox="1">
              <a:spLocks noChangeAspect="1" noChangeArrowheads="1"/>
            </p:cNvSpPr>
            <p:nvPr/>
          </p:nvSpPr>
          <p:spPr bwMode="auto">
            <a:xfrm>
              <a:off x="311" y="1331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50" name="Text Box 17"/>
            <p:cNvSpPr txBox="1">
              <a:spLocks noChangeAspect="1" noChangeArrowheads="1"/>
            </p:cNvSpPr>
            <p:nvPr/>
          </p:nvSpPr>
          <p:spPr bwMode="auto">
            <a:xfrm>
              <a:off x="2231" y="1427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51" name="Line 18"/>
            <p:cNvSpPr>
              <a:spLocks noChangeShapeType="1"/>
            </p:cNvSpPr>
            <p:nvPr/>
          </p:nvSpPr>
          <p:spPr bwMode="auto">
            <a:xfrm flipV="1">
              <a:off x="1778" y="1603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14" name="Group 70"/>
          <p:cNvGrpSpPr>
            <a:grpSpLocks/>
          </p:cNvGrpSpPr>
          <p:nvPr/>
        </p:nvGrpSpPr>
        <p:grpSpPr bwMode="auto">
          <a:xfrm>
            <a:off x="5181600" y="4419600"/>
            <a:ext cx="3455988" cy="1736725"/>
            <a:chOff x="3264" y="1344"/>
            <a:chExt cx="2177" cy="1094"/>
          </a:xfrm>
        </p:grpSpPr>
        <p:sp>
          <p:nvSpPr>
            <p:cNvPr id="43017" name="Oval 44"/>
            <p:cNvSpPr>
              <a:spLocks noChangeAspect="1" noChangeArrowheads="1"/>
            </p:cNvSpPr>
            <p:nvPr/>
          </p:nvSpPr>
          <p:spPr bwMode="auto">
            <a:xfrm>
              <a:off x="3287" y="1759"/>
              <a:ext cx="166" cy="1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8" name="Oval 45"/>
            <p:cNvSpPr>
              <a:spLocks noChangeAspect="1" noChangeArrowheads="1"/>
            </p:cNvSpPr>
            <p:nvPr/>
          </p:nvSpPr>
          <p:spPr bwMode="auto">
            <a:xfrm>
              <a:off x="3656" y="2220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19" name="Oval 46"/>
            <p:cNvSpPr>
              <a:spLocks noChangeAspect="1" noChangeArrowheads="1"/>
            </p:cNvSpPr>
            <p:nvPr/>
          </p:nvSpPr>
          <p:spPr bwMode="auto">
            <a:xfrm>
              <a:off x="3863" y="1736"/>
              <a:ext cx="219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0" name="Oval 47"/>
            <p:cNvSpPr>
              <a:spLocks noChangeAspect="1" noChangeArrowheads="1"/>
            </p:cNvSpPr>
            <p:nvPr/>
          </p:nvSpPr>
          <p:spPr bwMode="auto">
            <a:xfrm>
              <a:off x="4301" y="2197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1" name="Oval 48"/>
            <p:cNvSpPr>
              <a:spLocks noChangeAspect="1" noChangeArrowheads="1"/>
            </p:cNvSpPr>
            <p:nvPr/>
          </p:nvSpPr>
          <p:spPr bwMode="auto">
            <a:xfrm>
              <a:off x="4176" y="1392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2" name="Oval 49"/>
            <p:cNvSpPr>
              <a:spLocks noChangeAspect="1" noChangeArrowheads="1"/>
            </p:cNvSpPr>
            <p:nvPr/>
          </p:nvSpPr>
          <p:spPr bwMode="auto">
            <a:xfrm>
              <a:off x="5176" y="1482"/>
              <a:ext cx="219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3" name="Oval 50"/>
            <p:cNvSpPr>
              <a:spLocks noChangeAspect="1" noChangeArrowheads="1"/>
            </p:cNvSpPr>
            <p:nvPr/>
          </p:nvSpPr>
          <p:spPr bwMode="auto">
            <a:xfrm>
              <a:off x="5223" y="2058"/>
              <a:ext cx="218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4" name="Line 51"/>
            <p:cNvSpPr>
              <a:spLocks noChangeAspect="1" noChangeShapeType="1"/>
            </p:cNvSpPr>
            <p:nvPr/>
          </p:nvSpPr>
          <p:spPr bwMode="auto">
            <a:xfrm flipV="1">
              <a:off x="3456" y="1824"/>
              <a:ext cx="392" cy="23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Line 52"/>
            <p:cNvSpPr>
              <a:spLocks noChangeAspect="1" noChangeShapeType="1"/>
            </p:cNvSpPr>
            <p:nvPr/>
          </p:nvSpPr>
          <p:spPr bwMode="auto">
            <a:xfrm flipH="1">
              <a:off x="3767" y="1955"/>
              <a:ext cx="161" cy="254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Line 53"/>
            <p:cNvSpPr>
              <a:spLocks noChangeAspect="1" noChangeShapeType="1"/>
            </p:cNvSpPr>
            <p:nvPr/>
          </p:nvSpPr>
          <p:spPr bwMode="auto">
            <a:xfrm>
              <a:off x="3431" y="1955"/>
              <a:ext cx="254" cy="34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Line 54"/>
            <p:cNvSpPr>
              <a:spLocks noChangeAspect="1" noChangeShapeType="1"/>
            </p:cNvSpPr>
            <p:nvPr/>
          </p:nvSpPr>
          <p:spPr bwMode="auto">
            <a:xfrm>
              <a:off x="5282" y="1699"/>
              <a:ext cx="23" cy="32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Line 55"/>
            <p:cNvSpPr>
              <a:spLocks noChangeAspect="1" noChangeShapeType="1"/>
            </p:cNvSpPr>
            <p:nvPr/>
          </p:nvSpPr>
          <p:spPr bwMode="auto">
            <a:xfrm>
              <a:off x="4080" y="1824"/>
              <a:ext cx="1152" cy="29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Line 56"/>
            <p:cNvSpPr>
              <a:spLocks noChangeAspect="1" noChangeShapeType="1"/>
            </p:cNvSpPr>
            <p:nvPr/>
          </p:nvSpPr>
          <p:spPr bwMode="auto">
            <a:xfrm flipV="1">
              <a:off x="3840" y="1680"/>
              <a:ext cx="1337" cy="62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Oval 57"/>
            <p:cNvSpPr>
              <a:spLocks noChangeAspect="1" noChangeArrowheads="1"/>
            </p:cNvSpPr>
            <p:nvPr/>
          </p:nvSpPr>
          <p:spPr bwMode="auto">
            <a:xfrm>
              <a:off x="3264" y="1367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31" name="Oval 58"/>
            <p:cNvSpPr>
              <a:spLocks noChangeAspect="1" noChangeArrowheads="1"/>
            </p:cNvSpPr>
            <p:nvPr/>
          </p:nvSpPr>
          <p:spPr bwMode="auto">
            <a:xfrm>
              <a:off x="3610" y="1344"/>
              <a:ext cx="241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32" name="Line 59"/>
            <p:cNvSpPr>
              <a:spLocks noChangeAspect="1" noChangeShapeType="1"/>
            </p:cNvSpPr>
            <p:nvPr/>
          </p:nvSpPr>
          <p:spPr bwMode="auto">
            <a:xfrm>
              <a:off x="3408" y="1392"/>
              <a:ext cx="162" cy="1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Text Box 60"/>
            <p:cNvSpPr txBox="1">
              <a:spLocks noChangeAspect="1" noChangeArrowheads="1"/>
            </p:cNvSpPr>
            <p:nvPr/>
          </p:nvSpPr>
          <p:spPr bwMode="auto">
            <a:xfrm>
              <a:off x="3335" y="1344"/>
              <a:ext cx="1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34" name="Text Box 61"/>
            <p:cNvSpPr txBox="1">
              <a:spLocks noChangeAspect="1" noChangeArrowheads="1"/>
            </p:cNvSpPr>
            <p:nvPr/>
          </p:nvSpPr>
          <p:spPr bwMode="auto">
            <a:xfrm>
              <a:off x="5255" y="1475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35" name="Line 62"/>
            <p:cNvSpPr>
              <a:spLocks noChangeShapeType="1"/>
            </p:cNvSpPr>
            <p:nvPr/>
          </p:nvSpPr>
          <p:spPr bwMode="auto">
            <a:xfrm flipV="1">
              <a:off x="4802" y="1651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5" name="Text Box 66"/>
          <p:cNvSpPr txBox="1">
            <a:spLocks noChangeArrowheads="1"/>
          </p:cNvSpPr>
          <p:nvPr/>
        </p:nvSpPr>
        <p:spPr bwMode="auto">
          <a:xfrm>
            <a:off x="3276600" y="1600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 Box 68"/>
          <p:cNvSpPr txBox="1">
            <a:spLocks noChangeArrowheads="1"/>
          </p:cNvSpPr>
          <p:nvPr/>
        </p:nvSpPr>
        <p:spPr bwMode="auto">
          <a:xfrm>
            <a:off x="1476376" y="1412875"/>
            <a:ext cx="7088188" cy="469901"/>
          </a:xfrm>
          <a:prstGeom prst="rect">
            <a:avLst/>
          </a:prstGeom>
          <a:solidFill>
            <a:srgbClr val="6AB0FF">
              <a:alpha val="43921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Form spanning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forest of each=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sparse certificate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86A1F8-925D-4A5E-B074-0E0D5A45916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45059" name="Oval 4"/>
          <p:cNvSpPr>
            <a:spLocks noChangeAspect="1" noChangeArrowheads="1"/>
          </p:cNvSpPr>
          <p:nvPr/>
        </p:nvSpPr>
        <p:spPr bwMode="auto">
          <a:xfrm>
            <a:off x="265113" y="2868613"/>
            <a:ext cx="263525" cy="261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Oval 5"/>
          <p:cNvSpPr>
            <a:spLocks noChangeAspect="1" noChangeArrowheads="1"/>
          </p:cNvSpPr>
          <p:nvPr/>
        </p:nvSpPr>
        <p:spPr bwMode="auto">
          <a:xfrm>
            <a:off x="850900" y="3600450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1" name="Oval 6"/>
          <p:cNvSpPr>
            <a:spLocks noChangeAspect="1" noChangeArrowheads="1"/>
          </p:cNvSpPr>
          <p:nvPr/>
        </p:nvSpPr>
        <p:spPr bwMode="auto">
          <a:xfrm>
            <a:off x="1143000" y="2819400"/>
            <a:ext cx="347663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2" name="Oval 7"/>
          <p:cNvSpPr>
            <a:spLocks noChangeAspect="1" noChangeArrowheads="1"/>
          </p:cNvSpPr>
          <p:nvPr/>
        </p:nvSpPr>
        <p:spPr bwMode="auto">
          <a:xfrm>
            <a:off x="1874838" y="3563938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3" name="Oval 8"/>
          <p:cNvSpPr>
            <a:spLocks noChangeAspect="1" noChangeArrowheads="1"/>
          </p:cNvSpPr>
          <p:nvPr/>
        </p:nvSpPr>
        <p:spPr bwMode="auto">
          <a:xfrm>
            <a:off x="1655763" y="22463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4" name="Oval 9"/>
          <p:cNvSpPr>
            <a:spLocks noChangeAspect="1" noChangeArrowheads="1"/>
          </p:cNvSpPr>
          <p:nvPr/>
        </p:nvSpPr>
        <p:spPr bwMode="auto">
          <a:xfrm>
            <a:off x="3263900" y="2428875"/>
            <a:ext cx="347663" cy="347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5" name="Oval 10"/>
          <p:cNvSpPr>
            <a:spLocks noChangeAspect="1" noChangeArrowheads="1"/>
          </p:cNvSpPr>
          <p:nvPr/>
        </p:nvSpPr>
        <p:spPr bwMode="auto">
          <a:xfrm>
            <a:off x="3338513" y="3343275"/>
            <a:ext cx="346075" cy="347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6" name="Line 11"/>
          <p:cNvSpPr>
            <a:spLocks noChangeAspect="1" noChangeShapeType="1"/>
          </p:cNvSpPr>
          <p:nvPr/>
        </p:nvSpPr>
        <p:spPr bwMode="auto">
          <a:xfrm>
            <a:off x="1524000" y="3124200"/>
            <a:ext cx="476250" cy="4032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12"/>
          <p:cNvSpPr>
            <a:spLocks noChangeAspect="1" noChangeShapeType="1"/>
          </p:cNvSpPr>
          <p:nvPr/>
        </p:nvSpPr>
        <p:spPr bwMode="auto">
          <a:xfrm>
            <a:off x="1801813" y="2611438"/>
            <a:ext cx="219075" cy="9159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Line 13"/>
          <p:cNvSpPr>
            <a:spLocks noChangeAspect="1" noChangeShapeType="1"/>
          </p:cNvSpPr>
          <p:nvPr/>
        </p:nvSpPr>
        <p:spPr bwMode="auto">
          <a:xfrm>
            <a:off x="1981200" y="2438400"/>
            <a:ext cx="1317625" cy="1460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Line 14"/>
          <p:cNvSpPr>
            <a:spLocks noChangeAspect="1" noChangeShapeType="1"/>
          </p:cNvSpPr>
          <p:nvPr/>
        </p:nvSpPr>
        <p:spPr bwMode="auto">
          <a:xfrm flipV="1">
            <a:off x="1450975" y="2697163"/>
            <a:ext cx="1793875" cy="2555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Oval 15"/>
          <p:cNvSpPr>
            <a:spLocks noChangeAspect="1" noChangeArrowheads="1"/>
          </p:cNvSpPr>
          <p:nvPr/>
        </p:nvSpPr>
        <p:spPr bwMode="auto">
          <a:xfrm>
            <a:off x="228600" y="22463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71" name="Oval 16"/>
          <p:cNvSpPr>
            <a:spLocks noChangeAspect="1" noChangeArrowheads="1"/>
          </p:cNvSpPr>
          <p:nvPr/>
        </p:nvSpPr>
        <p:spPr bwMode="auto">
          <a:xfrm>
            <a:off x="777875" y="2209800"/>
            <a:ext cx="382588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5072" name="Text Box 17"/>
          <p:cNvSpPr txBox="1">
            <a:spLocks noChangeAspect="1" noChangeArrowheads="1"/>
          </p:cNvSpPr>
          <p:nvPr/>
        </p:nvSpPr>
        <p:spPr bwMode="auto">
          <a:xfrm>
            <a:off x="341313" y="2265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5073" name="Text Box 18"/>
          <p:cNvSpPr txBox="1">
            <a:spLocks noChangeAspect="1" noChangeArrowheads="1"/>
          </p:cNvSpPr>
          <p:nvPr/>
        </p:nvSpPr>
        <p:spPr bwMode="auto">
          <a:xfrm>
            <a:off x="3389313" y="24177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5074" name="Line 19"/>
          <p:cNvSpPr>
            <a:spLocks noChangeShapeType="1"/>
          </p:cNvSpPr>
          <p:nvPr/>
        </p:nvSpPr>
        <p:spPr bwMode="auto">
          <a:xfrm flipV="1">
            <a:off x="2670175" y="269716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Text Box 20"/>
          <p:cNvSpPr txBox="1">
            <a:spLocks noChangeArrowheads="1"/>
          </p:cNvSpPr>
          <p:nvPr/>
        </p:nvSpPr>
        <p:spPr bwMode="auto">
          <a:xfrm>
            <a:off x="569912" y="874636"/>
            <a:ext cx="3556000" cy="4572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Arbitrarily partition edges</a:t>
            </a:r>
          </a:p>
        </p:txBody>
      </p:sp>
      <p:sp>
        <p:nvSpPr>
          <p:cNvPr id="45076" name="Text Box 21"/>
          <p:cNvSpPr txBox="1">
            <a:spLocks noChangeArrowheads="1"/>
          </p:cNvSpPr>
          <p:nvPr/>
        </p:nvSpPr>
        <p:spPr bwMode="auto">
          <a:xfrm>
            <a:off x="3276600" y="1600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77" name="Text Box 22"/>
          <p:cNvSpPr txBox="1">
            <a:spLocks noChangeArrowheads="1"/>
          </p:cNvSpPr>
          <p:nvPr/>
        </p:nvSpPr>
        <p:spPr bwMode="auto">
          <a:xfrm>
            <a:off x="581885" y="1491302"/>
            <a:ext cx="7158468" cy="461665"/>
          </a:xfrm>
          <a:prstGeom prst="rect">
            <a:avLst/>
          </a:prstGeom>
          <a:solidFill>
            <a:srgbClr val="6AB0FF">
              <a:alpha val="43921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Find spanning forest of each= </a:t>
            </a: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</a:rPr>
              <a:t>sparse certificate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5078" name="Group 23"/>
          <p:cNvGrpSpPr>
            <a:grpSpLocks/>
          </p:cNvGrpSpPr>
          <p:nvPr/>
        </p:nvGrpSpPr>
        <p:grpSpPr bwMode="auto">
          <a:xfrm>
            <a:off x="4953000" y="2362200"/>
            <a:ext cx="3455988" cy="1736725"/>
            <a:chOff x="3264" y="2784"/>
            <a:chExt cx="2177" cy="1094"/>
          </a:xfrm>
        </p:grpSpPr>
        <p:sp>
          <p:nvSpPr>
            <p:cNvPr id="45104" name="Oval 24"/>
            <p:cNvSpPr>
              <a:spLocks noChangeAspect="1" noChangeArrowheads="1"/>
            </p:cNvSpPr>
            <p:nvPr/>
          </p:nvSpPr>
          <p:spPr bwMode="auto">
            <a:xfrm>
              <a:off x="3287" y="3199"/>
              <a:ext cx="166" cy="1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105" name="Oval 25"/>
            <p:cNvSpPr>
              <a:spLocks noChangeAspect="1" noChangeArrowheads="1"/>
            </p:cNvSpPr>
            <p:nvPr/>
          </p:nvSpPr>
          <p:spPr bwMode="auto">
            <a:xfrm>
              <a:off x="3656" y="3660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06" name="Oval 26"/>
            <p:cNvSpPr>
              <a:spLocks noChangeAspect="1" noChangeArrowheads="1"/>
            </p:cNvSpPr>
            <p:nvPr/>
          </p:nvSpPr>
          <p:spPr bwMode="auto">
            <a:xfrm>
              <a:off x="3840" y="3168"/>
              <a:ext cx="219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07" name="Oval 27"/>
            <p:cNvSpPr>
              <a:spLocks noChangeAspect="1" noChangeArrowheads="1"/>
            </p:cNvSpPr>
            <p:nvPr/>
          </p:nvSpPr>
          <p:spPr bwMode="auto">
            <a:xfrm>
              <a:off x="4301" y="3637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08" name="Oval 28"/>
            <p:cNvSpPr>
              <a:spLocks noChangeAspect="1" noChangeArrowheads="1"/>
            </p:cNvSpPr>
            <p:nvPr/>
          </p:nvSpPr>
          <p:spPr bwMode="auto">
            <a:xfrm>
              <a:off x="4176" y="2832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09" name="Oval 29"/>
            <p:cNvSpPr>
              <a:spLocks noChangeAspect="1" noChangeArrowheads="1"/>
            </p:cNvSpPr>
            <p:nvPr/>
          </p:nvSpPr>
          <p:spPr bwMode="auto">
            <a:xfrm>
              <a:off x="5176" y="2922"/>
              <a:ext cx="219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10" name="Oval 30"/>
            <p:cNvSpPr>
              <a:spLocks noChangeAspect="1" noChangeArrowheads="1"/>
            </p:cNvSpPr>
            <p:nvPr/>
          </p:nvSpPr>
          <p:spPr bwMode="auto">
            <a:xfrm>
              <a:off x="5223" y="3498"/>
              <a:ext cx="218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11" name="Line 31"/>
            <p:cNvSpPr>
              <a:spLocks noChangeAspect="1" noChangeShapeType="1"/>
            </p:cNvSpPr>
            <p:nvPr/>
          </p:nvSpPr>
          <p:spPr bwMode="auto">
            <a:xfrm flipV="1">
              <a:off x="3456" y="3264"/>
              <a:ext cx="392" cy="23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2" name="Line 32"/>
            <p:cNvSpPr>
              <a:spLocks noChangeAspect="1" noChangeShapeType="1"/>
            </p:cNvSpPr>
            <p:nvPr/>
          </p:nvSpPr>
          <p:spPr bwMode="auto">
            <a:xfrm>
              <a:off x="3431" y="3395"/>
              <a:ext cx="254" cy="34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3" name="Line 33"/>
            <p:cNvSpPr>
              <a:spLocks noChangeAspect="1" noChangeShapeType="1"/>
            </p:cNvSpPr>
            <p:nvPr/>
          </p:nvSpPr>
          <p:spPr bwMode="auto">
            <a:xfrm>
              <a:off x="5282" y="3139"/>
              <a:ext cx="23" cy="32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4" name="Line 34"/>
            <p:cNvSpPr>
              <a:spLocks noChangeAspect="1" noChangeShapeType="1"/>
            </p:cNvSpPr>
            <p:nvPr/>
          </p:nvSpPr>
          <p:spPr bwMode="auto">
            <a:xfrm>
              <a:off x="4080" y="3264"/>
              <a:ext cx="1152" cy="29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5" name="Line 35"/>
            <p:cNvSpPr>
              <a:spLocks noChangeAspect="1" noChangeShapeType="1"/>
            </p:cNvSpPr>
            <p:nvPr/>
          </p:nvSpPr>
          <p:spPr bwMode="auto">
            <a:xfrm flipV="1">
              <a:off x="3840" y="3120"/>
              <a:ext cx="1337" cy="62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6" name="Oval 36"/>
            <p:cNvSpPr>
              <a:spLocks noChangeAspect="1" noChangeArrowheads="1"/>
            </p:cNvSpPr>
            <p:nvPr/>
          </p:nvSpPr>
          <p:spPr bwMode="auto">
            <a:xfrm>
              <a:off x="3264" y="2807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17" name="Oval 37"/>
            <p:cNvSpPr>
              <a:spLocks noChangeAspect="1" noChangeArrowheads="1"/>
            </p:cNvSpPr>
            <p:nvPr/>
          </p:nvSpPr>
          <p:spPr bwMode="auto">
            <a:xfrm>
              <a:off x="3610" y="2784"/>
              <a:ext cx="241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118" name="Line 38"/>
            <p:cNvSpPr>
              <a:spLocks noChangeAspect="1" noChangeShapeType="1"/>
            </p:cNvSpPr>
            <p:nvPr/>
          </p:nvSpPr>
          <p:spPr bwMode="auto">
            <a:xfrm>
              <a:off x="3408" y="2832"/>
              <a:ext cx="162" cy="1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9" name="Text Box 39"/>
            <p:cNvSpPr txBox="1">
              <a:spLocks noChangeAspect="1" noChangeArrowheads="1"/>
            </p:cNvSpPr>
            <p:nvPr/>
          </p:nvSpPr>
          <p:spPr bwMode="auto">
            <a:xfrm>
              <a:off x="3335" y="2784"/>
              <a:ext cx="1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120" name="Text Box 40"/>
            <p:cNvSpPr txBox="1">
              <a:spLocks noChangeAspect="1" noChangeArrowheads="1"/>
            </p:cNvSpPr>
            <p:nvPr/>
          </p:nvSpPr>
          <p:spPr bwMode="auto">
            <a:xfrm>
              <a:off x="5255" y="2915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121" name="Line 41"/>
            <p:cNvSpPr>
              <a:spLocks noChangeShapeType="1"/>
            </p:cNvSpPr>
            <p:nvPr/>
          </p:nvSpPr>
          <p:spPr bwMode="auto">
            <a:xfrm flipV="1">
              <a:off x="4802" y="3091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2" name="Line 42"/>
            <p:cNvSpPr>
              <a:spLocks noChangeAspect="1" noChangeShapeType="1"/>
            </p:cNvSpPr>
            <p:nvPr/>
          </p:nvSpPr>
          <p:spPr bwMode="auto">
            <a:xfrm flipH="1">
              <a:off x="3792" y="3408"/>
              <a:ext cx="161" cy="254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9" name="Group 65"/>
          <p:cNvGrpSpPr>
            <a:grpSpLocks/>
          </p:cNvGrpSpPr>
          <p:nvPr/>
        </p:nvGrpSpPr>
        <p:grpSpPr bwMode="auto">
          <a:xfrm>
            <a:off x="2819400" y="4648200"/>
            <a:ext cx="3429000" cy="1736725"/>
            <a:chOff x="1649" y="2915"/>
            <a:chExt cx="2177" cy="1094"/>
          </a:xfrm>
        </p:grpSpPr>
        <p:sp>
          <p:nvSpPr>
            <p:cNvPr id="45084" name="Line 43"/>
            <p:cNvSpPr>
              <a:spLocks noChangeAspect="1" noChangeShapeType="1"/>
            </p:cNvSpPr>
            <p:nvPr/>
          </p:nvSpPr>
          <p:spPr bwMode="auto">
            <a:xfrm flipH="1">
              <a:off x="2177" y="3491"/>
              <a:ext cx="161" cy="254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5" name="Oval 44"/>
            <p:cNvSpPr>
              <a:spLocks noChangeAspect="1" noChangeArrowheads="1"/>
            </p:cNvSpPr>
            <p:nvPr/>
          </p:nvSpPr>
          <p:spPr bwMode="auto">
            <a:xfrm>
              <a:off x="1672" y="3330"/>
              <a:ext cx="166" cy="1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086" name="Oval 45"/>
            <p:cNvSpPr>
              <a:spLocks noChangeAspect="1" noChangeArrowheads="1"/>
            </p:cNvSpPr>
            <p:nvPr/>
          </p:nvSpPr>
          <p:spPr bwMode="auto">
            <a:xfrm>
              <a:off x="2041" y="3791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87" name="Oval 46"/>
            <p:cNvSpPr>
              <a:spLocks noChangeAspect="1" noChangeArrowheads="1"/>
            </p:cNvSpPr>
            <p:nvPr/>
          </p:nvSpPr>
          <p:spPr bwMode="auto">
            <a:xfrm>
              <a:off x="2225" y="3299"/>
              <a:ext cx="219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88" name="Oval 47"/>
            <p:cNvSpPr>
              <a:spLocks noChangeAspect="1" noChangeArrowheads="1"/>
            </p:cNvSpPr>
            <p:nvPr/>
          </p:nvSpPr>
          <p:spPr bwMode="auto">
            <a:xfrm>
              <a:off x="2686" y="3768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89" name="Oval 48"/>
            <p:cNvSpPr>
              <a:spLocks noChangeAspect="1" noChangeArrowheads="1"/>
            </p:cNvSpPr>
            <p:nvPr/>
          </p:nvSpPr>
          <p:spPr bwMode="auto">
            <a:xfrm>
              <a:off x="2548" y="2938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90" name="Oval 49"/>
            <p:cNvSpPr>
              <a:spLocks noChangeAspect="1" noChangeArrowheads="1"/>
            </p:cNvSpPr>
            <p:nvPr/>
          </p:nvSpPr>
          <p:spPr bwMode="auto">
            <a:xfrm>
              <a:off x="3561" y="3053"/>
              <a:ext cx="219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91" name="Oval 50"/>
            <p:cNvSpPr>
              <a:spLocks noChangeAspect="1" noChangeArrowheads="1"/>
            </p:cNvSpPr>
            <p:nvPr/>
          </p:nvSpPr>
          <p:spPr bwMode="auto">
            <a:xfrm>
              <a:off x="3608" y="3629"/>
              <a:ext cx="218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92" name="Line 51"/>
            <p:cNvSpPr>
              <a:spLocks noChangeAspect="1" noChangeShapeType="1"/>
            </p:cNvSpPr>
            <p:nvPr/>
          </p:nvSpPr>
          <p:spPr bwMode="auto">
            <a:xfrm>
              <a:off x="2448" y="3456"/>
              <a:ext cx="300" cy="25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3" name="Line 52"/>
            <p:cNvSpPr>
              <a:spLocks noChangeAspect="1" noChangeShapeType="1"/>
            </p:cNvSpPr>
            <p:nvPr/>
          </p:nvSpPr>
          <p:spPr bwMode="auto">
            <a:xfrm>
              <a:off x="2736" y="3024"/>
              <a:ext cx="830" cy="92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4" name="Line 53"/>
            <p:cNvSpPr>
              <a:spLocks noChangeAspect="1" noChangeShapeType="1"/>
            </p:cNvSpPr>
            <p:nvPr/>
          </p:nvSpPr>
          <p:spPr bwMode="auto">
            <a:xfrm flipV="1">
              <a:off x="2419" y="3222"/>
              <a:ext cx="1130" cy="161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5" name="Oval 54"/>
            <p:cNvSpPr>
              <a:spLocks noChangeAspect="1" noChangeArrowheads="1"/>
            </p:cNvSpPr>
            <p:nvPr/>
          </p:nvSpPr>
          <p:spPr bwMode="auto">
            <a:xfrm>
              <a:off x="1649" y="2938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96" name="Oval 55"/>
            <p:cNvSpPr>
              <a:spLocks noChangeAspect="1" noChangeArrowheads="1"/>
            </p:cNvSpPr>
            <p:nvPr/>
          </p:nvSpPr>
          <p:spPr bwMode="auto">
            <a:xfrm>
              <a:off x="1995" y="2915"/>
              <a:ext cx="241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5097" name="Text Box 56"/>
            <p:cNvSpPr txBox="1">
              <a:spLocks noChangeAspect="1" noChangeArrowheads="1"/>
            </p:cNvSpPr>
            <p:nvPr/>
          </p:nvSpPr>
          <p:spPr bwMode="auto">
            <a:xfrm>
              <a:off x="1720" y="2950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098" name="Text Box 57"/>
            <p:cNvSpPr txBox="1">
              <a:spLocks noChangeAspect="1" noChangeArrowheads="1"/>
            </p:cNvSpPr>
            <p:nvPr/>
          </p:nvSpPr>
          <p:spPr bwMode="auto">
            <a:xfrm>
              <a:off x="3640" y="3046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099" name="Line 58"/>
            <p:cNvSpPr>
              <a:spLocks noChangeShapeType="1"/>
            </p:cNvSpPr>
            <p:nvPr/>
          </p:nvSpPr>
          <p:spPr bwMode="auto">
            <a:xfrm flipV="1">
              <a:off x="3187" y="322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0" name="Line 59"/>
            <p:cNvSpPr>
              <a:spLocks noChangeAspect="1" noChangeShapeType="1"/>
            </p:cNvSpPr>
            <p:nvPr/>
          </p:nvSpPr>
          <p:spPr bwMode="auto">
            <a:xfrm>
              <a:off x="1841" y="3011"/>
              <a:ext cx="162" cy="1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1" name="Line 60"/>
            <p:cNvSpPr>
              <a:spLocks noChangeAspect="1" noChangeShapeType="1"/>
            </p:cNvSpPr>
            <p:nvPr/>
          </p:nvSpPr>
          <p:spPr bwMode="auto">
            <a:xfrm flipV="1">
              <a:off x="1824" y="3408"/>
              <a:ext cx="392" cy="23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2" name="Line 61"/>
            <p:cNvSpPr>
              <a:spLocks noChangeAspect="1" noChangeShapeType="1"/>
            </p:cNvSpPr>
            <p:nvPr/>
          </p:nvSpPr>
          <p:spPr bwMode="auto">
            <a:xfrm flipV="1">
              <a:off x="2273" y="3251"/>
              <a:ext cx="1337" cy="622"/>
            </a:xfrm>
            <a:prstGeom prst="line">
              <a:avLst/>
            </a:prstGeom>
            <a:noFill/>
            <a:ln w="57150">
              <a:solidFill>
                <a:srgbClr val="FF00FF">
                  <a:alpha val="5803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3" name="Line 62"/>
            <p:cNvSpPr>
              <a:spLocks noChangeAspect="1" noChangeShapeType="1"/>
            </p:cNvSpPr>
            <p:nvPr/>
          </p:nvSpPr>
          <p:spPr bwMode="auto">
            <a:xfrm>
              <a:off x="3696" y="3264"/>
              <a:ext cx="23" cy="322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80" name="Line 63"/>
          <p:cNvSpPr>
            <a:spLocks noChangeShapeType="1"/>
          </p:cNvSpPr>
          <p:nvPr/>
        </p:nvSpPr>
        <p:spPr bwMode="auto">
          <a:xfrm>
            <a:off x="4267200" y="28956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Text Box 64"/>
          <p:cNvSpPr txBox="1">
            <a:spLocks noChangeArrowheads="1"/>
          </p:cNvSpPr>
          <p:nvPr/>
        </p:nvSpPr>
        <p:spPr bwMode="auto">
          <a:xfrm>
            <a:off x="655794" y="4618038"/>
            <a:ext cx="1828800" cy="1187450"/>
          </a:xfrm>
          <a:prstGeom prst="rect">
            <a:avLst/>
          </a:prstGeom>
          <a:solidFill>
            <a:srgbClr val="6AB0FF">
              <a:alpha val="67058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Form union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of sparse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certificates </a:t>
            </a:r>
          </a:p>
        </p:txBody>
      </p:sp>
    </p:spTree>
    <p:extLst>
      <p:ext uri="{BB962C8B-B14F-4D97-AF65-F5344CB8AC3E}">
        <p14:creationId xmlns:p14="http://schemas.microsoft.com/office/powerpoint/2010/main" val="10585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86A1F8-925D-4A5E-B074-0E0D5A45916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45072" name="Text Box 17"/>
          <p:cNvSpPr txBox="1">
            <a:spLocks noChangeAspect="1" noChangeArrowheads="1"/>
          </p:cNvSpPr>
          <p:nvPr/>
        </p:nvSpPr>
        <p:spPr bwMode="auto">
          <a:xfrm>
            <a:off x="341313" y="2265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5075" name="Text Box 20"/>
          <p:cNvSpPr txBox="1">
            <a:spLocks noChangeArrowheads="1"/>
          </p:cNvSpPr>
          <p:nvPr/>
        </p:nvSpPr>
        <p:spPr bwMode="auto">
          <a:xfrm>
            <a:off x="525463" y="369242"/>
            <a:ext cx="1741182" cy="461665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EXERCISE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76" name="Text Box 21"/>
          <p:cNvSpPr txBox="1">
            <a:spLocks noChangeArrowheads="1"/>
          </p:cNvSpPr>
          <p:nvPr/>
        </p:nvSpPr>
        <p:spPr bwMode="auto">
          <a:xfrm>
            <a:off x="3276600" y="1600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77" name="Text Box 22"/>
              <p:cNvSpPr txBox="1">
                <a:spLocks noChangeArrowheads="1"/>
              </p:cNvSpPr>
              <p:nvPr/>
            </p:nvSpPr>
            <p:spPr bwMode="auto">
              <a:xfrm>
                <a:off x="546711" y="1826074"/>
                <a:ext cx="7992888" cy="2308324"/>
              </a:xfrm>
              <a:prstGeom prst="rect">
                <a:avLst/>
              </a:prstGeom>
              <a:solidFill>
                <a:srgbClr val="6AB0FF">
                  <a:alpha val="43921"/>
                </a:srgbClr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Prove: spanning forest of A U B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spanning forest (A) U spanning forest of (B)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dirty="0" smtClean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Also true if “spanning forest” replaced by “minimum spanning forest”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077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711" y="1826074"/>
                <a:ext cx="7992888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1220" t="-1852" b="-555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8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263AE2-4CAA-4A5D-AB34-2BD0DA26C487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47108" name="Oval 3"/>
          <p:cNvSpPr>
            <a:spLocks noChangeAspect="1" noChangeArrowheads="1"/>
          </p:cNvSpPr>
          <p:nvPr/>
        </p:nvSpPr>
        <p:spPr bwMode="auto">
          <a:xfrm>
            <a:off x="265113" y="2868613"/>
            <a:ext cx="263525" cy="261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Oval 4"/>
          <p:cNvSpPr>
            <a:spLocks noChangeAspect="1" noChangeArrowheads="1"/>
          </p:cNvSpPr>
          <p:nvPr/>
        </p:nvSpPr>
        <p:spPr bwMode="auto">
          <a:xfrm>
            <a:off x="850900" y="3600450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0" name="Oval 5"/>
          <p:cNvSpPr>
            <a:spLocks noChangeAspect="1" noChangeArrowheads="1"/>
          </p:cNvSpPr>
          <p:nvPr/>
        </p:nvSpPr>
        <p:spPr bwMode="auto">
          <a:xfrm>
            <a:off x="1143000" y="2819400"/>
            <a:ext cx="347663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1" name="Oval 6"/>
          <p:cNvSpPr>
            <a:spLocks noChangeAspect="1" noChangeArrowheads="1"/>
          </p:cNvSpPr>
          <p:nvPr/>
        </p:nvSpPr>
        <p:spPr bwMode="auto">
          <a:xfrm>
            <a:off x="1874838" y="3563938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2" name="Oval 7"/>
          <p:cNvSpPr>
            <a:spLocks noChangeAspect="1" noChangeArrowheads="1"/>
          </p:cNvSpPr>
          <p:nvPr/>
        </p:nvSpPr>
        <p:spPr bwMode="auto">
          <a:xfrm>
            <a:off x="1655763" y="22463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3" name="Oval 8"/>
          <p:cNvSpPr>
            <a:spLocks noChangeAspect="1" noChangeArrowheads="1"/>
          </p:cNvSpPr>
          <p:nvPr/>
        </p:nvSpPr>
        <p:spPr bwMode="auto">
          <a:xfrm>
            <a:off x="3263900" y="2428875"/>
            <a:ext cx="347663" cy="347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4" name="Oval 9"/>
          <p:cNvSpPr>
            <a:spLocks noChangeAspect="1" noChangeArrowheads="1"/>
          </p:cNvSpPr>
          <p:nvPr/>
        </p:nvSpPr>
        <p:spPr bwMode="auto">
          <a:xfrm>
            <a:off x="3338513" y="3343275"/>
            <a:ext cx="346075" cy="347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15" name="Line 10"/>
          <p:cNvSpPr>
            <a:spLocks noChangeAspect="1" noChangeShapeType="1"/>
          </p:cNvSpPr>
          <p:nvPr/>
        </p:nvSpPr>
        <p:spPr bwMode="auto">
          <a:xfrm>
            <a:off x="1524000" y="3124200"/>
            <a:ext cx="476250" cy="4032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Line 11"/>
          <p:cNvSpPr>
            <a:spLocks noChangeAspect="1" noChangeShapeType="1"/>
          </p:cNvSpPr>
          <p:nvPr/>
        </p:nvSpPr>
        <p:spPr bwMode="auto">
          <a:xfrm>
            <a:off x="1801813" y="2611438"/>
            <a:ext cx="219075" cy="9159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Line 12"/>
          <p:cNvSpPr>
            <a:spLocks noChangeAspect="1" noChangeShapeType="1"/>
          </p:cNvSpPr>
          <p:nvPr/>
        </p:nvSpPr>
        <p:spPr bwMode="auto">
          <a:xfrm>
            <a:off x="1981200" y="2438400"/>
            <a:ext cx="1317625" cy="1460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Line 13"/>
          <p:cNvSpPr>
            <a:spLocks noChangeAspect="1" noChangeShapeType="1"/>
          </p:cNvSpPr>
          <p:nvPr/>
        </p:nvSpPr>
        <p:spPr bwMode="auto">
          <a:xfrm flipV="1">
            <a:off x="1447800" y="2667000"/>
            <a:ext cx="1793875" cy="255588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Oval 14"/>
          <p:cNvSpPr>
            <a:spLocks noChangeAspect="1" noChangeArrowheads="1"/>
          </p:cNvSpPr>
          <p:nvPr/>
        </p:nvSpPr>
        <p:spPr bwMode="auto">
          <a:xfrm>
            <a:off x="228600" y="22463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20" name="Oval 15"/>
          <p:cNvSpPr>
            <a:spLocks noChangeAspect="1" noChangeArrowheads="1"/>
          </p:cNvSpPr>
          <p:nvPr/>
        </p:nvSpPr>
        <p:spPr bwMode="auto">
          <a:xfrm>
            <a:off x="777875" y="2209800"/>
            <a:ext cx="382588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21" name="Text Box 16"/>
          <p:cNvSpPr txBox="1">
            <a:spLocks noChangeAspect="1" noChangeArrowheads="1"/>
          </p:cNvSpPr>
          <p:nvPr/>
        </p:nvSpPr>
        <p:spPr bwMode="auto">
          <a:xfrm>
            <a:off x="341313" y="2265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7122" name="Text Box 17"/>
          <p:cNvSpPr txBox="1">
            <a:spLocks noChangeAspect="1" noChangeArrowheads="1"/>
          </p:cNvSpPr>
          <p:nvPr/>
        </p:nvSpPr>
        <p:spPr bwMode="auto">
          <a:xfrm>
            <a:off x="3389313" y="24177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 flipV="1">
            <a:off x="2670175" y="269716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Text Box 19"/>
          <p:cNvSpPr txBox="1">
            <a:spLocks noChangeArrowheads="1"/>
          </p:cNvSpPr>
          <p:nvPr/>
        </p:nvSpPr>
        <p:spPr bwMode="auto">
          <a:xfrm>
            <a:off x="914400" y="990600"/>
            <a:ext cx="3556000" cy="4572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Arbitrarily partition edges</a:t>
            </a:r>
          </a:p>
        </p:txBody>
      </p:sp>
      <p:sp>
        <p:nvSpPr>
          <p:cNvPr id="47125" name="Text Box 20"/>
          <p:cNvSpPr txBox="1">
            <a:spLocks noChangeArrowheads="1"/>
          </p:cNvSpPr>
          <p:nvPr/>
        </p:nvSpPr>
        <p:spPr bwMode="auto">
          <a:xfrm>
            <a:off x="3276600" y="1600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26" name="Text Box 21"/>
          <p:cNvSpPr txBox="1">
            <a:spLocks noChangeArrowheads="1"/>
          </p:cNvSpPr>
          <p:nvPr/>
        </p:nvSpPr>
        <p:spPr bwMode="auto">
          <a:xfrm>
            <a:off x="1447800" y="1419225"/>
            <a:ext cx="7085013" cy="461963"/>
          </a:xfrm>
          <a:prstGeom prst="rect">
            <a:avLst/>
          </a:prstGeom>
          <a:solidFill>
            <a:srgbClr val="6AB0FF">
              <a:alpha val="4392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Find spanning forest of each=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sparse certificate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7127" name="Group 22"/>
          <p:cNvGrpSpPr>
            <a:grpSpLocks/>
          </p:cNvGrpSpPr>
          <p:nvPr/>
        </p:nvGrpSpPr>
        <p:grpSpPr bwMode="auto">
          <a:xfrm>
            <a:off x="4953000" y="2362200"/>
            <a:ext cx="3455988" cy="1736725"/>
            <a:chOff x="3264" y="2784"/>
            <a:chExt cx="2177" cy="1094"/>
          </a:xfrm>
        </p:grpSpPr>
        <p:sp>
          <p:nvSpPr>
            <p:cNvPr id="47151" name="Oval 23"/>
            <p:cNvSpPr>
              <a:spLocks noChangeAspect="1" noChangeArrowheads="1"/>
            </p:cNvSpPr>
            <p:nvPr/>
          </p:nvSpPr>
          <p:spPr bwMode="auto">
            <a:xfrm>
              <a:off x="3287" y="3199"/>
              <a:ext cx="166" cy="1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152" name="Oval 24"/>
            <p:cNvSpPr>
              <a:spLocks noChangeAspect="1" noChangeArrowheads="1"/>
            </p:cNvSpPr>
            <p:nvPr/>
          </p:nvSpPr>
          <p:spPr bwMode="auto">
            <a:xfrm>
              <a:off x="3656" y="3660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53" name="Oval 25"/>
            <p:cNvSpPr>
              <a:spLocks noChangeAspect="1" noChangeArrowheads="1"/>
            </p:cNvSpPr>
            <p:nvPr/>
          </p:nvSpPr>
          <p:spPr bwMode="auto">
            <a:xfrm>
              <a:off x="3840" y="3168"/>
              <a:ext cx="219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54" name="Oval 26"/>
            <p:cNvSpPr>
              <a:spLocks noChangeAspect="1" noChangeArrowheads="1"/>
            </p:cNvSpPr>
            <p:nvPr/>
          </p:nvSpPr>
          <p:spPr bwMode="auto">
            <a:xfrm>
              <a:off x="4301" y="3637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55" name="Oval 27"/>
            <p:cNvSpPr>
              <a:spLocks noChangeAspect="1" noChangeArrowheads="1"/>
            </p:cNvSpPr>
            <p:nvPr/>
          </p:nvSpPr>
          <p:spPr bwMode="auto">
            <a:xfrm>
              <a:off x="4176" y="2832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56" name="Oval 28"/>
            <p:cNvSpPr>
              <a:spLocks noChangeAspect="1" noChangeArrowheads="1"/>
            </p:cNvSpPr>
            <p:nvPr/>
          </p:nvSpPr>
          <p:spPr bwMode="auto">
            <a:xfrm>
              <a:off x="5176" y="2922"/>
              <a:ext cx="219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57" name="Oval 29"/>
            <p:cNvSpPr>
              <a:spLocks noChangeAspect="1" noChangeArrowheads="1"/>
            </p:cNvSpPr>
            <p:nvPr/>
          </p:nvSpPr>
          <p:spPr bwMode="auto">
            <a:xfrm>
              <a:off x="5223" y="3498"/>
              <a:ext cx="218" cy="2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58" name="Line 30"/>
            <p:cNvSpPr>
              <a:spLocks noChangeAspect="1" noChangeShapeType="1"/>
            </p:cNvSpPr>
            <p:nvPr/>
          </p:nvSpPr>
          <p:spPr bwMode="auto">
            <a:xfrm flipV="1">
              <a:off x="3456" y="3264"/>
              <a:ext cx="392" cy="23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9" name="Line 31"/>
            <p:cNvSpPr>
              <a:spLocks noChangeAspect="1" noChangeShapeType="1"/>
            </p:cNvSpPr>
            <p:nvPr/>
          </p:nvSpPr>
          <p:spPr bwMode="auto">
            <a:xfrm>
              <a:off x="3431" y="3395"/>
              <a:ext cx="254" cy="34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0" name="Line 32"/>
            <p:cNvSpPr>
              <a:spLocks noChangeAspect="1" noChangeShapeType="1"/>
            </p:cNvSpPr>
            <p:nvPr/>
          </p:nvSpPr>
          <p:spPr bwMode="auto">
            <a:xfrm>
              <a:off x="5282" y="3139"/>
              <a:ext cx="23" cy="32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1" name="Line 33"/>
            <p:cNvSpPr>
              <a:spLocks noChangeAspect="1" noChangeShapeType="1"/>
            </p:cNvSpPr>
            <p:nvPr/>
          </p:nvSpPr>
          <p:spPr bwMode="auto">
            <a:xfrm>
              <a:off x="4080" y="3264"/>
              <a:ext cx="1152" cy="299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2" name="Line 34"/>
            <p:cNvSpPr>
              <a:spLocks noChangeAspect="1" noChangeShapeType="1"/>
            </p:cNvSpPr>
            <p:nvPr/>
          </p:nvSpPr>
          <p:spPr bwMode="auto">
            <a:xfrm flipV="1">
              <a:off x="3840" y="3120"/>
              <a:ext cx="1337" cy="622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3" name="Oval 35"/>
            <p:cNvSpPr>
              <a:spLocks noChangeAspect="1" noChangeArrowheads="1"/>
            </p:cNvSpPr>
            <p:nvPr/>
          </p:nvSpPr>
          <p:spPr bwMode="auto">
            <a:xfrm>
              <a:off x="3264" y="2807"/>
              <a:ext cx="218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64" name="Oval 36"/>
            <p:cNvSpPr>
              <a:spLocks noChangeAspect="1" noChangeArrowheads="1"/>
            </p:cNvSpPr>
            <p:nvPr/>
          </p:nvSpPr>
          <p:spPr bwMode="auto">
            <a:xfrm>
              <a:off x="3610" y="2784"/>
              <a:ext cx="241" cy="2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165" name="Line 37"/>
            <p:cNvSpPr>
              <a:spLocks noChangeAspect="1" noChangeShapeType="1"/>
            </p:cNvSpPr>
            <p:nvPr/>
          </p:nvSpPr>
          <p:spPr bwMode="auto">
            <a:xfrm>
              <a:off x="3408" y="2832"/>
              <a:ext cx="162" cy="1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Text Box 38"/>
            <p:cNvSpPr txBox="1">
              <a:spLocks noChangeAspect="1" noChangeArrowheads="1"/>
            </p:cNvSpPr>
            <p:nvPr/>
          </p:nvSpPr>
          <p:spPr bwMode="auto">
            <a:xfrm>
              <a:off x="3335" y="2784"/>
              <a:ext cx="1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167" name="Text Box 39"/>
            <p:cNvSpPr txBox="1">
              <a:spLocks noChangeAspect="1" noChangeArrowheads="1"/>
            </p:cNvSpPr>
            <p:nvPr/>
          </p:nvSpPr>
          <p:spPr bwMode="auto">
            <a:xfrm>
              <a:off x="5255" y="2915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rgbClr val="994E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168" name="Line 40"/>
            <p:cNvSpPr>
              <a:spLocks noChangeShapeType="1"/>
            </p:cNvSpPr>
            <p:nvPr/>
          </p:nvSpPr>
          <p:spPr bwMode="auto">
            <a:xfrm flipV="1">
              <a:off x="4802" y="3091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9" name="Line 41"/>
            <p:cNvSpPr>
              <a:spLocks noChangeAspect="1" noChangeShapeType="1"/>
            </p:cNvSpPr>
            <p:nvPr/>
          </p:nvSpPr>
          <p:spPr bwMode="auto">
            <a:xfrm flipH="1">
              <a:off x="3792" y="3408"/>
              <a:ext cx="161" cy="254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28" name="Line 42"/>
          <p:cNvSpPr>
            <a:spLocks noChangeAspect="1" noChangeShapeType="1"/>
          </p:cNvSpPr>
          <p:nvPr/>
        </p:nvSpPr>
        <p:spPr bwMode="auto">
          <a:xfrm flipH="1">
            <a:off x="3455988" y="5541963"/>
            <a:ext cx="255587" cy="403225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Oval 43"/>
          <p:cNvSpPr>
            <a:spLocks noChangeAspect="1" noChangeArrowheads="1"/>
          </p:cNvSpPr>
          <p:nvPr/>
        </p:nvSpPr>
        <p:spPr bwMode="auto">
          <a:xfrm>
            <a:off x="2654300" y="5286375"/>
            <a:ext cx="263525" cy="261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7130" name="Oval 44"/>
          <p:cNvSpPr>
            <a:spLocks noChangeAspect="1" noChangeArrowheads="1"/>
          </p:cNvSpPr>
          <p:nvPr/>
        </p:nvSpPr>
        <p:spPr bwMode="auto">
          <a:xfrm>
            <a:off x="3240088" y="6018213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31" name="Oval 45"/>
          <p:cNvSpPr>
            <a:spLocks noChangeAspect="1" noChangeArrowheads="1"/>
          </p:cNvSpPr>
          <p:nvPr/>
        </p:nvSpPr>
        <p:spPr bwMode="auto">
          <a:xfrm>
            <a:off x="3532188" y="5237163"/>
            <a:ext cx="347662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32" name="Oval 46"/>
          <p:cNvSpPr>
            <a:spLocks noChangeAspect="1" noChangeArrowheads="1"/>
          </p:cNvSpPr>
          <p:nvPr/>
        </p:nvSpPr>
        <p:spPr bwMode="auto">
          <a:xfrm>
            <a:off x="4264025" y="5981700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33" name="Oval 47"/>
          <p:cNvSpPr>
            <a:spLocks noChangeAspect="1" noChangeArrowheads="1"/>
          </p:cNvSpPr>
          <p:nvPr/>
        </p:nvSpPr>
        <p:spPr bwMode="auto">
          <a:xfrm>
            <a:off x="4044950" y="4664075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34" name="Oval 48"/>
          <p:cNvSpPr>
            <a:spLocks noChangeAspect="1" noChangeArrowheads="1"/>
          </p:cNvSpPr>
          <p:nvPr/>
        </p:nvSpPr>
        <p:spPr bwMode="auto">
          <a:xfrm>
            <a:off x="5653088" y="4846638"/>
            <a:ext cx="347662" cy="347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35" name="Oval 49"/>
          <p:cNvSpPr>
            <a:spLocks noChangeAspect="1" noChangeArrowheads="1"/>
          </p:cNvSpPr>
          <p:nvPr/>
        </p:nvSpPr>
        <p:spPr bwMode="auto">
          <a:xfrm>
            <a:off x="5727700" y="5761038"/>
            <a:ext cx="346075" cy="347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36" name="Line 50"/>
          <p:cNvSpPr>
            <a:spLocks noChangeAspect="1" noChangeShapeType="1"/>
          </p:cNvSpPr>
          <p:nvPr/>
        </p:nvSpPr>
        <p:spPr bwMode="auto">
          <a:xfrm>
            <a:off x="3886200" y="5486400"/>
            <a:ext cx="476250" cy="4032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Line 51"/>
          <p:cNvSpPr>
            <a:spLocks noChangeAspect="1" noChangeShapeType="1"/>
          </p:cNvSpPr>
          <p:nvPr/>
        </p:nvSpPr>
        <p:spPr bwMode="auto">
          <a:xfrm>
            <a:off x="4343400" y="4800600"/>
            <a:ext cx="1317625" cy="1460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Line 52"/>
          <p:cNvSpPr>
            <a:spLocks noChangeAspect="1" noChangeShapeType="1"/>
          </p:cNvSpPr>
          <p:nvPr/>
        </p:nvSpPr>
        <p:spPr bwMode="auto">
          <a:xfrm flipV="1">
            <a:off x="3840163" y="5114925"/>
            <a:ext cx="1793875" cy="255588"/>
          </a:xfrm>
          <a:prstGeom prst="line">
            <a:avLst/>
          </a:prstGeom>
          <a:noFill/>
          <a:ln w="762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Oval 53"/>
          <p:cNvSpPr>
            <a:spLocks noChangeAspect="1" noChangeArrowheads="1"/>
          </p:cNvSpPr>
          <p:nvPr/>
        </p:nvSpPr>
        <p:spPr bwMode="auto">
          <a:xfrm>
            <a:off x="2617788" y="4664075"/>
            <a:ext cx="346075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40" name="Oval 54"/>
          <p:cNvSpPr>
            <a:spLocks noChangeAspect="1" noChangeArrowheads="1"/>
          </p:cNvSpPr>
          <p:nvPr/>
        </p:nvSpPr>
        <p:spPr bwMode="auto">
          <a:xfrm>
            <a:off x="3167063" y="4627563"/>
            <a:ext cx="382587" cy="3460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7141" name="Text Box 55"/>
          <p:cNvSpPr txBox="1">
            <a:spLocks noChangeAspect="1" noChangeArrowheads="1"/>
          </p:cNvSpPr>
          <p:nvPr/>
        </p:nvSpPr>
        <p:spPr bwMode="auto">
          <a:xfrm>
            <a:off x="2730500" y="4683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7142" name="Text Box 56"/>
          <p:cNvSpPr txBox="1">
            <a:spLocks noChangeAspect="1" noChangeArrowheads="1"/>
          </p:cNvSpPr>
          <p:nvPr/>
        </p:nvSpPr>
        <p:spPr bwMode="auto">
          <a:xfrm>
            <a:off x="5778500" y="4835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994E5C"/>
              </a:solidFill>
              <a:latin typeface="Arial" panose="020B0604020202020204" pitchFamily="34" charset="0"/>
            </a:endParaRPr>
          </a:p>
        </p:txBody>
      </p:sp>
      <p:sp>
        <p:nvSpPr>
          <p:cNvPr id="47143" name="Line 57"/>
          <p:cNvSpPr>
            <a:spLocks noChangeShapeType="1"/>
          </p:cNvSpPr>
          <p:nvPr/>
        </p:nvSpPr>
        <p:spPr bwMode="auto">
          <a:xfrm flipV="1">
            <a:off x="5059363" y="511492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4" name="Line 58"/>
          <p:cNvSpPr>
            <a:spLocks noChangeAspect="1" noChangeShapeType="1"/>
          </p:cNvSpPr>
          <p:nvPr/>
        </p:nvSpPr>
        <p:spPr bwMode="auto">
          <a:xfrm>
            <a:off x="2922588" y="4779963"/>
            <a:ext cx="257175" cy="158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Line 59"/>
          <p:cNvSpPr>
            <a:spLocks noChangeAspect="1" noChangeShapeType="1"/>
          </p:cNvSpPr>
          <p:nvPr/>
        </p:nvSpPr>
        <p:spPr bwMode="auto">
          <a:xfrm flipV="1">
            <a:off x="2895600" y="5410200"/>
            <a:ext cx="622300" cy="36513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6" name="Line 60"/>
          <p:cNvSpPr>
            <a:spLocks noChangeAspect="1" noChangeShapeType="1"/>
          </p:cNvSpPr>
          <p:nvPr/>
        </p:nvSpPr>
        <p:spPr bwMode="auto">
          <a:xfrm flipV="1">
            <a:off x="3608388" y="5160963"/>
            <a:ext cx="2122487" cy="987425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Line 61"/>
          <p:cNvSpPr>
            <a:spLocks noChangeAspect="1" noChangeShapeType="1"/>
          </p:cNvSpPr>
          <p:nvPr/>
        </p:nvSpPr>
        <p:spPr bwMode="auto">
          <a:xfrm>
            <a:off x="5867400" y="5181600"/>
            <a:ext cx="36513" cy="511175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8" name="Line 64"/>
          <p:cNvSpPr>
            <a:spLocks noChangeShapeType="1"/>
          </p:cNvSpPr>
          <p:nvPr/>
        </p:nvSpPr>
        <p:spPr bwMode="auto">
          <a:xfrm>
            <a:off x="1600200" y="41910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Text Box 65"/>
          <p:cNvSpPr txBox="1">
            <a:spLocks noChangeArrowheads="1"/>
          </p:cNvSpPr>
          <p:nvPr/>
        </p:nvSpPr>
        <p:spPr bwMode="auto">
          <a:xfrm>
            <a:off x="6594474" y="4812682"/>
            <a:ext cx="1970856" cy="1200329"/>
          </a:xfrm>
          <a:prstGeom prst="rect">
            <a:avLst/>
          </a:prstGeom>
          <a:solidFill>
            <a:srgbClr val="6AB0FF">
              <a:alpha val="5607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Update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affects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only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one side</a:t>
            </a:r>
          </a:p>
        </p:txBody>
      </p:sp>
      <p:sp>
        <p:nvSpPr>
          <p:cNvPr id="47150" name="Text Box 68"/>
          <p:cNvSpPr txBox="1">
            <a:spLocks noChangeArrowheads="1"/>
          </p:cNvSpPr>
          <p:nvPr/>
        </p:nvSpPr>
        <p:spPr bwMode="auto">
          <a:xfrm>
            <a:off x="609600" y="593725"/>
            <a:ext cx="2197100" cy="457200"/>
          </a:xfrm>
          <a:prstGeom prst="rect">
            <a:avLst/>
          </a:prstGeom>
          <a:solidFill>
            <a:srgbClr val="FF99CC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Sparsification</a:t>
            </a:r>
            <a:endParaRPr lang="en-US" sz="3200">
              <a:solidFill>
                <a:srgbClr val="E6FF8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467600" cy="304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>
                <a:ea typeface="+mj-ea"/>
              </a:rPr>
              <a:t> </a:t>
            </a:r>
            <a:r>
              <a:rPr lang="en-US" sz="2700" dirty="0" err="1">
                <a:ea typeface="+mj-ea"/>
              </a:rPr>
              <a:t>Sparsification</a:t>
            </a:r>
            <a:endParaRPr lang="en-US" sz="3200" dirty="0">
              <a:ea typeface="+mj-ea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974CA8E-78E0-4277-BE14-D0BC9D4D0EDD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49156" name="Text Box 20"/>
          <p:cNvSpPr txBox="1">
            <a:spLocks noChangeArrowheads="1"/>
          </p:cNvSpPr>
          <p:nvPr/>
        </p:nvSpPr>
        <p:spPr bwMode="auto">
          <a:xfrm>
            <a:off x="3276600" y="1600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57" name="Text Box 65"/>
          <p:cNvSpPr txBox="1">
            <a:spLocks noChangeArrowheads="1"/>
          </p:cNvSpPr>
          <p:nvPr/>
        </p:nvSpPr>
        <p:spPr bwMode="auto">
          <a:xfrm>
            <a:off x="990600" y="1143000"/>
            <a:ext cx="7620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Parent contains union of sparse certificates of children</a:t>
            </a:r>
          </a:p>
        </p:txBody>
      </p:sp>
      <p:sp>
        <p:nvSpPr>
          <p:cNvPr id="49158" name="Text Box 127"/>
          <p:cNvSpPr txBox="1">
            <a:spLocks noChangeArrowheads="1"/>
          </p:cNvSpPr>
          <p:nvPr/>
        </p:nvSpPr>
        <p:spPr bwMode="auto">
          <a:xfrm>
            <a:off x="4648200" y="3200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59" name="Text Box 128"/>
          <p:cNvSpPr txBox="1">
            <a:spLocks noChangeArrowheads="1"/>
          </p:cNvSpPr>
          <p:nvPr/>
        </p:nvSpPr>
        <p:spPr bwMode="auto">
          <a:xfrm>
            <a:off x="781145" y="5999331"/>
            <a:ext cx="6553200" cy="457200"/>
          </a:xfrm>
          <a:prstGeom prst="rect">
            <a:avLst/>
          </a:prstGeom>
          <a:solidFill>
            <a:schemeClr val="accent1">
              <a:alpha val="3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 Update time= (log m/n )*(cost when m&lt;2n )</a:t>
            </a:r>
          </a:p>
        </p:txBody>
      </p:sp>
      <p:sp>
        <p:nvSpPr>
          <p:cNvPr id="49160" name="Rectangle 131"/>
          <p:cNvSpPr>
            <a:spLocks noChangeArrowheads="1"/>
          </p:cNvSpPr>
          <p:nvPr/>
        </p:nvSpPr>
        <p:spPr bwMode="auto">
          <a:xfrm>
            <a:off x="914400" y="914400"/>
            <a:ext cx="7543800" cy="6096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49161" name="Text Box 134"/>
          <p:cNvSpPr txBox="1">
            <a:spLocks noChangeArrowheads="1"/>
          </p:cNvSpPr>
          <p:nvPr/>
        </p:nvSpPr>
        <p:spPr bwMode="auto">
          <a:xfrm>
            <a:off x="819103" y="5513160"/>
            <a:ext cx="3117850" cy="457200"/>
          </a:xfrm>
          <a:prstGeom prst="rect">
            <a:avLst/>
          </a:prstGeom>
          <a:solidFill>
            <a:srgbClr val="FF00FF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Propagate up change</a:t>
            </a:r>
          </a:p>
        </p:txBody>
      </p:sp>
      <p:grpSp>
        <p:nvGrpSpPr>
          <p:cNvPr id="49162" name="Group 142"/>
          <p:cNvGrpSpPr>
            <a:grpSpLocks/>
          </p:cNvGrpSpPr>
          <p:nvPr/>
        </p:nvGrpSpPr>
        <p:grpSpPr bwMode="auto">
          <a:xfrm>
            <a:off x="1524000" y="2209800"/>
            <a:ext cx="5027613" cy="3021013"/>
            <a:chOff x="960" y="1392"/>
            <a:chExt cx="3167" cy="1903"/>
          </a:xfrm>
        </p:grpSpPr>
        <p:sp>
          <p:nvSpPr>
            <p:cNvPr id="49165" name="Oval 85"/>
            <p:cNvSpPr>
              <a:spLocks noChangeAspect="1" noChangeArrowheads="1"/>
            </p:cNvSpPr>
            <p:nvPr/>
          </p:nvSpPr>
          <p:spPr bwMode="auto">
            <a:xfrm>
              <a:off x="2448" y="13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9166" name="Group 137"/>
            <p:cNvGrpSpPr>
              <a:grpSpLocks/>
            </p:cNvGrpSpPr>
            <p:nvPr/>
          </p:nvGrpSpPr>
          <p:grpSpPr bwMode="auto">
            <a:xfrm>
              <a:off x="2880" y="1920"/>
              <a:ext cx="1181" cy="1181"/>
              <a:chOff x="2880" y="2160"/>
              <a:chExt cx="1181" cy="1181"/>
            </a:xfrm>
          </p:grpSpPr>
          <p:sp>
            <p:nvSpPr>
              <p:cNvPr id="49186" name="Oval 111"/>
              <p:cNvSpPr>
                <a:spLocks noChangeAspect="1" noChangeArrowheads="1"/>
              </p:cNvSpPr>
              <p:nvPr/>
            </p:nvSpPr>
            <p:spPr bwMode="auto">
              <a:xfrm>
                <a:off x="3888" y="307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9187" name="Oval 112"/>
              <p:cNvSpPr>
                <a:spLocks noChangeAspect="1" noChangeArrowheads="1"/>
              </p:cNvSpPr>
              <p:nvPr/>
            </p:nvSpPr>
            <p:spPr bwMode="auto">
              <a:xfrm>
                <a:off x="3552" y="307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>
                    <a:solidFill>
                      <a:schemeClr val="tx1"/>
                    </a:solidFill>
                    <a:latin typeface="ヒラギノ角ゴ Pro W3" charset="-128"/>
                  </a:rPr>
                  <a:t>B</a:t>
                </a: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9188" name="Group 113"/>
              <p:cNvGrpSpPr>
                <a:grpSpLocks/>
              </p:cNvGrpSpPr>
              <p:nvPr/>
            </p:nvGrpSpPr>
            <p:grpSpPr bwMode="auto">
              <a:xfrm>
                <a:off x="2880" y="3168"/>
                <a:ext cx="509" cy="173"/>
                <a:chOff x="624" y="3600"/>
                <a:chExt cx="509" cy="173"/>
              </a:xfrm>
            </p:grpSpPr>
            <p:sp>
              <p:nvSpPr>
                <p:cNvPr id="49198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960" y="3600"/>
                  <a:ext cx="173" cy="17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4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2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0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600">
                    <a:solidFill>
                      <a:schemeClr val="accent2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9199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624" y="3600"/>
                  <a:ext cx="173" cy="17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4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2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0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9189" name="Oval 116"/>
              <p:cNvSpPr>
                <a:spLocks noChangeAspect="1" noChangeArrowheads="1"/>
              </p:cNvSpPr>
              <p:nvPr/>
            </p:nvSpPr>
            <p:spPr bwMode="auto">
              <a:xfrm>
                <a:off x="3600" y="2688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9190" name="Oval 117"/>
              <p:cNvSpPr>
                <a:spLocks noChangeAspect="1" noChangeArrowheads="1"/>
              </p:cNvSpPr>
              <p:nvPr/>
            </p:nvSpPr>
            <p:spPr bwMode="auto">
              <a:xfrm>
                <a:off x="3120" y="2688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191" name="Oval 118"/>
              <p:cNvSpPr>
                <a:spLocks noChangeAspect="1" noChangeArrowheads="1"/>
              </p:cNvSpPr>
              <p:nvPr/>
            </p:nvSpPr>
            <p:spPr bwMode="auto">
              <a:xfrm>
                <a:off x="3408" y="2160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192" name="Line 119"/>
              <p:cNvSpPr>
                <a:spLocks noChangeShapeType="1"/>
              </p:cNvSpPr>
              <p:nvPr/>
            </p:nvSpPr>
            <p:spPr bwMode="auto">
              <a:xfrm flipV="1">
                <a:off x="3024" y="2880"/>
                <a:ext cx="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93" name="Line 120"/>
              <p:cNvSpPr>
                <a:spLocks noChangeShapeType="1"/>
              </p:cNvSpPr>
              <p:nvPr/>
            </p:nvSpPr>
            <p:spPr bwMode="auto">
              <a:xfrm flipH="1" flipV="1">
                <a:off x="3216" y="2880"/>
                <a:ext cx="9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94" name="Line 121"/>
              <p:cNvSpPr>
                <a:spLocks noChangeShapeType="1"/>
              </p:cNvSpPr>
              <p:nvPr/>
            </p:nvSpPr>
            <p:spPr bwMode="auto">
              <a:xfrm flipV="1">
                <a:off x="3648" y="2880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95" name="Line 122"/>
              <p:cNvSpPr>
                <a:spLocks noChangeShapeType="1"/>
              </p:cNvSpPr>
              <p:nvPr/>
            </p:nvSpPr>
            <p:spPr bwMode="auto">
              <a:xfrm flipH="1" flipV="1">
                <a:off x="3696" y="2832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96" name="Line 123"/>
              <p:cNvSpPr>
                <a:spLocks noChangeShapeType="1"/>
              </p:cNvSpPr>
              <p:nvPr/>
            </p:nvSpPr>
            <p:spPr bwMode="auto">
              <a:xfrm flipV="1">
                <a:off x="3216" y="2304"/>
                <a:ext cx="19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97" name="Line 124"/>
              <p:cNvSpPr>
                <a:spLocks noChangeShapeType="1"/>
              </p:cNvSpPr>
              <p:nvPr/>
            </p:nvSpPr>
            <p:spPr bwMode="auto">
              <a:xfrm flipH="1" flipV="1">
                <a:off x="3504" y="2304"/>
                <a:ext cx="19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167" name="Line 125"/>
            <p:cNvSpPr>
              <a:spLocks noChangeShapeType="1"/>
            </p:cNvSpPr>
            <p:nvPr/>
          </p:nvSpPr>
          <p:spPr bwMode="auto">
            <a:xfrm flipV="1">
              <a:off x="1824" y="1488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168" name="Group 136"/>
            <p:cNvGrpSpPr>
              <a:grpSpLocks/>
            </p:cNvGrpSpPr>
            <p:nvPr/>
          </p:nvGrpSpPr>
          <p:grpSpPr bwMode="auto">
            <a:xfrm>
              <a:off x="1008" y="1920"/>
              <a:ext cx="1296" cy="1133"/>
              <a:chOff x="1104" y="2016"/>
              <a:chExt cx="1325" cy="1181"/>
            </a:xfrm>
          </p:grpSpPr>
          <p:grpSp>
            <p:nvGrpSpPr>
              <p:cNvPr id="49171" name="Group 68"/>
              <p:cNvGrpSpPr>
                <a:grpSpLocks/>
              </p:cNvGrpSpPr>
              <p:nvPr/>
            </p:nvGrpSpPr>
            <p:grpSpPr bwMode="auto">
              <a:xfrm>
                <a:off x="1920" y="2976"/>
                <a:ext cx="509" cy="173"/>
                <a:chOff x="624" y="3600"/>
                <a:chExt cx="509" cy="173"/>
              </a:xfrm>
            </p:grpSpPr>
            <p:sp>
              <p:nvSpPr>
                <p:cNvPr id="49184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960" y="3600"/>
                  <a:ext cx="173" cy="17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4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2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0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600">
                    <a:solidFill>
                      <a:schemeClr val="accent2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9185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624" y="3600"/>
                  <a:ext cx="173" cy="17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4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2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20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6000"/>
                    <a:buFont typeface="Wingdings 2" panose="05020102010507070707" pitchFamily="18" charset="2"/>
                    <a:buChar char=""/>
                    <a:defRPr sz="160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9172" name="Oval 70"/>
              <p:cNvSpPr>
                <a:spLocks noChangeAspect="1" noChangeArrowheads="1"/>
              </p:cNvSpPr>
              <p:nvPr/>
            </p:nvSpPr>
            <p:spPr bwMode="auto">
              <a:xfrm>
                <a:off x="1584" y="3024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9173" name="Oval 71"/>
              <p:cNvSpPr>
                <a:spLocks noChangeAspect="1" noChangeArrowheads="1"/>
              </p:cNvSpPr>
              <p:nvPr/>
            </p:nvSpPr>
            <p:spPr bwMode="auto">
              <a:xfrm>
                <a:off x="1248" y="3024"/>
                <a:ext cx="173" cy="17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174" name="Oval 79"/>
              <p:cNvSpPr>
                <a:spLocks noChangeAspect="1" noChangeArrowheads="1"/>
              </p:cNvSpPr>
              <p:nvPr/>
            </p:nvSpPr>
            <p:spPr bwMode="auto">
              <a:xfrm>
                <a:off x="1968" y="2544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600">
                  <a:solidFill>
                    <a:schemeClr val="accent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9175" name="Oval 80"/>
              <p:cNvSpPr>
                <a:spLocks noChangeAspect="1" noChangeArrowheads="1"/>
              </p:cNvSpPr>
              <p:nvPr/>
            </p:nvSpPr>
            <p:spPr bwMode="auto">
              <a:xfrm>
                <a:off x="1488" y="2544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176" name="Oval 87"/>
              <p:cNvSpPr>
                <a:spLocks noChangeAspect="1" noChangeArrowheads="1"/>
              </p:cNvSpPr>
              <p:nvPr/>
            </p:nvSpPr>
            <p:spPr bwMode="auto">
              <a:xfrm>
                <a:off x="1776" y="2016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177" name="Line 89"/>
              <p:cNvSpPr>
                <a:spLocks noChangeShapeType="1"/>
              </p:cNvSpPr>
              <p:nvPr/>
            </p:nvSpPr>
            <p:spPr bwMode="auto">
              <a:xfrm flipV="1">
                <a:off x="1392" y="2736"/>
                <a:ext cx="9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8" name="Line 90"/>
              <p:cNvSpPr>
                <a:spLocks noChangeShapeType="1"/>
              </p:cNvSpPr>
              <p:nvPr/>
            </p:nvSpPr>
            <p:spPr bwMode="auto">
              <a:xfrm flipH="1" flipV="1">
                <a:off x="1584" y="2736"/>
                <a:ext cx="9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9" name="Line 91"/>
              <p:cNvSpPr>
                <a:spLocks noChangeShapeType="1"/>
              </p:cNvSpPr>
              <p:nvPr/>
            </p:nvSpPr>
            <p:spPr bwMode="auto">
              <a:xfrm flipV="1">
                <a:off x="2016" y="2736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0" name="Line 92"/>
              <p:cNvSpPr>
                <a:spLocks noChangeShapeType="1"/>
              </p:cNvSpPr>
              <p:nvPr/>
            </p:nvSpPr>
            <p:spPr bwMode="auto">
              <a:xfrm flipH="1" flipV="1">
                <a:off x="2064" y="2688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1" name="Line 93"/>
              <p:cNvSpPr>
                <a:spLocks noChangeShapeType="1"/>
              </p:cNvSpPr>
              <p:nvPr/>
            </p:nvSpPr>
            <p:spPr bwMode="auto">
              <a:xfrm flipV="1">
                <a:off x="1584" y="2160"/>
                <a:ext cx="19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2" name="Line 94"/>
              <p:cNvSpPr>
                <a:spLocks noChangeShapeType="1"/>
              </p:cNvSpPr>
              <p:nvPr/>
            </p:nvSpPr>
            <p:spPr bwMode="auto">
              <a:xfrm flipH="1" flipV="1">
                <a:off x="1872" y="2160"/>
                <a:ext cx="19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3" name="Line 132"/>
              <p:cNvSpPr>
                <a:spLocks noChangeShapeType="1"/>
              </p:cNvSpPr>
              <p:nvPr/>
            </p:nvSpPr>
            <p:spPr bwMode="auto">
              <a:xfrm flipV="1">
                <a:off x="1104" y="2256"/>
                <a:ext cx="432" cy="768"/>
              </a:xfrm>
              <a:prstGeom prst="line">
                <a:avLst/>
              </a:prstGeom>
              <a:noFill/>
              <a:ln w="9207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169" name="Line 138"/>
            <p:cNvSpPr>
              <a:spLocks noChangeShapeType="1"/>
            </p:cNvSpPr>
            <p:nvPr/>
          </p:nvSpPr>
          <p:spPr bwMode="auto">
            <a:xfrm>
              <a:off x="2640" y="1536"/>
              <a:ext cx="76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AutoShape 140"/>
            <p:cNvSpPr>
              <a:spLocks/>
            </p:cNvSpPr>
            <p:nvPr/>
          </p:nvSpPr>
          <p:spPr bwMode="auto">
            <a:xfrm rot="-5356718">
              <a:off x="2408" y="1576"/>
              <a:ext cx="271" cy="3167"/>
            </a:xfrm>
            <a:prstGeom prst="leftBrace">
              <a:avLst>
                <a:gd name="adj1" fmla="val 167396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9163" name="Text Box 141"/>
          <p:cNvSpPr txBox="1">
            <a:spLocks noChangeArrowheads="1"/>
          </p:cNvSpPr>
          <p:nvPr/>
        </p:nvSpPr>
        <p:spPr bwMode="auto">
          <a:xfrm>
            <a:off x="3810000" y="51054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m/n</a:t>
            </a:r>
          </a:p>
        </p:txBody>
      </p:sp>
      <p:sp>
        <p:nvSpPr>
          <p:cNvPr id="49164" name="Text Box 143"/>
          <p:cNvSpPr txBox="1">
            <a:spLocks noChangeArrowheads="1"/>
          </p:cNvSpPr>
          <p:nvPr/>
        </p:nvSpPr>
        <p:spPr bwMode="auto">
          <a:xfrm>
            <a:off x="0" y="0"/>
            <a:ext cx="5181600" cy="457200"/>
          </a:xfrm>
          <a:prstGeom prst="rect">
            <a:avLst/>
          </a:prstGeom>
          <a:solidFill>
            <a:schemeClr val="accent2">
              <a:alpha val="4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14431F-B605-4F09-821F-76A109854B01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51203" name="Text Box 40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611188" y="692150"/>
            <a:ext cx="69183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Key idea #3. Clustering (Fredrickson, 1983)</a:t>
            </a:r>
          </a:p>
        </p:txBody>
      </p:sp>
      <p:grpSp>
        <p:nvGrpSpPr>
          <p:cNvPr id="51205" name="Group 125"/>
          <p:cNvGrpSpPr>
            <a:grpSpLocks/>
          </p:cNvGrpSpPr>
          <p:nvPr/>
        </p:nvGrpSpPr>
        <p:grpSpPr bwMode="auto">
          <a:xfrm>
            <a:off x="2895600" y="2895600"/>
            <a:ext cx="4549775" cy="2987675"/>
            <a:chOff x="832" y="1178"/>
            <a:chExt cx="2866" cy="1882"/>
          </a:xfrm>
          <a:solidFill>
            <a:srgbClr val="6AB0FF"/>
          </a:solidFill>
        </p:grpSpPr>
        <p:sp>
          <p:nvSpPr>
            <p:cNvPr id="51207" name="Oval 44"/>
            <p:cNvSpPr>
              <a:spLocks noChangeAspect="1" noChangeArrowheads="1"/>
            </p:cNvSpPr>
            <p:nvPr/>
          </p:nvSpPr>
          <p:spPr bwMode="auto">
            <a:xfrm rot="5813881">
              <a:off x="1302" y="1417"/>
              <a:ext cx="127" cy="12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08" name="Oval 45"/>
            <p:cNvSpPr>
              <a:spLocks noChangeAspect="1" noChangeArrowheads="1"/>
            </p:cNvSpPr>
            <p:nvPr/>
          </p:nvSpPr>
          <p:spPr bwMode="auto">
            <a:xfrm rot="5813881">
              <a:off x="873" y="1653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09" name="Oval 46"/>
            <p:cNvSpPr>
              <a:spLocks noChangeAspect="1" noChangeArrowheads="1"/>
            </p:cNvSpPr>
            <p:nvPr/>
          </p:nvSpPr>
          <p:spPr bwMode="auto">
            <a:xfrm rot="5813881">
              <a:off x="1223" y="1855"/>
              <a:ext cx="168" cy="169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10" name="Oval 47"/>
            <p:cNvSpPr>
              <a:spLocks noChangeAspect="1" noChangeArrowheads="1"/>
            </p:cNvSpPr>
            <p:nvPr/>
          </p:nvSpPr>
          <p:spPr bwMode="auto">
            <a:xfrm rot="5813881">
              <a:off x="832" y="2148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11" name="Oval 48"/>
            <p:cNvSpPr>
              <a:spLocks noChangeAspect="1" noChangeArrowheads="1"/>
            </p:cNvSpPr>
            <p:nvPr/>
          </p:nvSpPr>
          <p:spPr bwMode="auto">
            <a:xfrm rot="5813881">
              <a:off x="1478" y="2119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12" name="Oval 49"/>
            <p:cNvSpPr>
              <a:spLocks noChangeAspect="1" noChangeArrowheads="1"/>
            </p:cNvSpPr>
            <p:nvPr/>
          </p:nvSpPr>
          <p:spPr bwMode="auto">
            <a:xfrm rot="5813881">
              <a:off x="1294" y="2883"/>
              <a:ext cx="169" cy="169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13" name="Oval 50"/>
            <p:cNvSpPr>
              <a:spLocks noChangeAspect="1" noChangeArrowheads="1"/>
            </p:cNvSpPr>
            <p:nvPr/>
          </p:nvSpPr>
          <p:spPr bwMode="auto">
            <a:xfrm rot="5813881">
              <a:off x="851" y="2865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14" name="Line 51"/>
            <p:cNvSpPr>
              <a:spLocks noChangeAspect="1" noChangeShapeType="1"/>
            </p:cNvSpPr>
            <p:nvPr/>
          </p:nvSpPr>
          <p:spPr bwMode="auto">
            <a:xfrm rot="5813881" flipV="1">
              <a:off x="1190" y="1699"/>
              <a:ext cx="301" cy="18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Line 52"/>
            <p:cNvSpPr>
              <a:spLocks noChangeAspect="1" noChangeShapeType="1"/>
            </p:cNvSpPr>
            <p:nvPr/>
          </p:nvSpPr>
          <p:spPr bwMode="auto">
            <a:xfrm rot="5813881">
              <a:off x="1016" y="2013"/>
              <a:ext cx="230" cy="195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6" name="Line 54"/>
            <p:cNvSpPr>
              <a:spLocks noChangeAspect="1" noChangeShapeType="1"/>
            </p:cNvSpPr>
            <p:nvPr/>
          </p:nvSpPr>
          <p:spPr bwMode="auto">
            <a:xfrm rot="5813881">
              <a:off x="1191" y="1983"/>
              <a:ext cx="106" cy="443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Line 55"/>
            <p:cNvSpPr>
              <a:spLocks noChangeAspect="1" noChangeShapeType="1"/>
            </p:cNvSpPr>
            <p:nvPr/>
          </p:nvSpPr>
          <p:spPr bwMode="auto">
            <a:xfrm rot="5813881">
              <a:off x="1060" y="1463"/>
              <a:ext cx="195" cy="266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Line 56"/>
            <p:cNvSpPr>
              <a:spLocks noChangeAspect="1" noChangeShapeType="1"/>
            </p:cNvSpPr>
            <p:nvPr/>
          </p:nvSpPr>
          <p:spPr bwMode="auto">
            <a:xfrm rot="5813881">
              <a:off x="1171" y="2557"/>
              <a:ext cx="639" cy="71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Line 57"/>
            <p:cNvSpPr>
              <a:spLocks noChangeAspect="1" noChangeShapeType="1"/>
            </p:cNvSpPr>
            <p:nvPr/>
          </p:nvSpPr>
          <p:spPr bwMode="auto">
            <a:xfrm rot="5813881">
              <a:off x="1117" y="2844"/>
              <a:ext cx="18" cy="248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0" name="Line 58"/>
            <p:cNvSpPr>
              <a:spLocks noChangeAspect="1" noChangeShapeType="1"/>
            </p:cNvSpPr>
            <p:nvPr/>
          </p:nvSpPr>
          <p:spPr bwMode="auto">
            <a:xfrm rot="5813881">
              <a:off x="680" y="2344"/>
              <a:ext cx="887" cy="231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1" name="Line 59"/>
            <p:cNvSpPr>
              <a:spLocks noChangeAspect="1" noChangeShapeType="1"/>
            </p:cNvSpPr>
            <p:nvPr/>
          </p:nvSpPr>
          <p:spPr bwMode="auto">
            <a:xfrm rot="5813881" flipV="1">
              <a:off x="639" y="2115"/>
              <a:ext cx="1029" cy="479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2" name="Oval 61"/>
            <p:cNvSpPr>
              <a:spLocks noChangeAspect="1" noChangeArrowheads="1"/>
            </p:cNvSpPr>
            <p:nvPr/>
          </p:nvSpPr>
          <p:spPr bwMode="auto">
            <a:xfrm rot="5813881">
              <a:off x="1561" y="1432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3" name="Oval 62"/>
            <p:cNvSpPr>
              <a:spLocks noChangeAspect="1" noChangeArrowheads="1"/>
            </p:cNvSpPr>
            <p:nvPr/>
          </p:nvSpPr>
          <p:spPr bwMode="auto">
            <a:xfrm rot="5813881">
              <a:off x="1537" y="1707"/>
              <a:ext cx="186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4" name="Line 63"/>
            <p:cNvSpPr>
              <a:spLocks noChangeAspect="1" noChangeShapeType="1"/>
            </p:cNvSpPr>
            <p:nvPr/>
          </p:nvSpPr>
          <p:spPr bwMode="auto">
            <a:xfrm rot="5813881">
              <a:off x="1635" y="1643"/>
              <a:ext cx="124" cy="0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5" name="Oval 69"/>
            <p:cNvSpPr>
              <a:spLocks noChangeAspect="1" noChangeArrowheads="1"/>
            </p:cNvSpPr>
            <p:nvPr/>
          </p:nvSpPr>
          <p:spPr bwMode="auto">
            <a:xfrm rot="-5273653">
              <a:off x="2235" y="2936"/>
              <a:ext cx="117" cy="117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26" name="Oval 70"/>
            <p:cNvSpPr>
              <a:spLocks noChangeAspect="1" noChangeArrowheads="1"/>
            </p:cNvSpPr>
            <p:nvPr/>
          </p:nvSpPr>
          <p:spPr bwMode="auto">
            <a:xfrm rot="-5273653">
              <a:off x="2570" y="2653"/>
              <a:ext cx="154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7" name="Oval 72"/>
            <p:cNvSpPr>
              <a:spLocks noChangeAspect="1" noChangeArrowheads="1"/>
            </p:cNvSpPr>
            <p:nvPr/>
          </p:nvSpPr>
          <p:spPr bwMode="auto">
            <a:xfrm rot="-5273653">
              <a:off x="2571" y="2196"/>
              <a:ext cx="154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8" name="Oval 73"/>
            <p:cNvSpPr>
              <a:spLocks noChangeAspect="1" noChangeArrowheads="1"/>
            </p:cNvSpPr>
            <p:nvPr/>
          </p:nvSpPr>
          <p:spPr bwMode="auto">
            <a:xfrm rot="-5273653">
              <a:off x="1982" y="2273"/>
              <a:ext cx="154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9" name="Oval 74"/>
            <p:cNvSpPr>
              <a:spLocks noChangeAspect="1" noChangeArrowheads="1"/>
            </p:cNvSpPr>
            <p:nvPr/>
          </p:nvSpPr>
          <p:spPr bwMode="auto">
            <a:xfrm rot="-5273653">
              <a:off x="2090" y="1561"/>
              <a:ext cx="154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30" name="Oval 75"/>
            <p:cNvSpPr>
              <a:spLocks noChangeAspect="1" noChangeArrowheads="1"/>
            </p:cNvSpPr>
            <p:nvPr/>
          </p:nvSpPr>
          <p:spPr bwMode="auto">
            <a:xfrm rot="-5273653">
              <a:off x="2497" y="1543"/>
              <a:ext cx="154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31" name="Line 76"/>
            <p:cNvSpPr>
              <a:spLocks noChangeAspect="1" noChangeShapeType="1"/>
            </p:cNvSpPr>
            <p:nvPr/>
          </p:nvSpPr>
          <p:spPr bwMode="auto">
            <a:xfrm rot="16326347" flipV="1">
              <a:off x="2161" y="2776"/>
              <a:ext cx="277" cy="17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2" name="Line 77"/>
            <p:cNvSpPr>
              <a:spLocks noChangeAspect="1" noChangeShapeType="1"/>
            </p:cNvSpPr>
            <p:nvPr/>
          </p:nvSpPr>
          <p:spPr bwMode="auto">
            <a:xfrm rot="-5273653">
              <a:off x="2354" y="2310"/>
              <a:ext cx="211" cy="179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3" name="Line 79"/>
            <p:cNvSpPr>
              <a:spLocks noChangeAspect="1" noChangeShapeType="1"/>
            </p:cNvSpPr>
            <p:nvPr/>
          </p:nvSpPr>
          <p:spPr bwMode="auto">
            <a:xfrm rot="-5273653">
              <a:off x="2300" y="2120"/>
              <a:ext cx="98" cy="406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4" name="Line 80"/>
            <p:cNvSpPr>
              <a:spLocks noChangeAspect="1" noChangeShapeType="1"/>
            </p:cNvSpPr>
            <p:nvPr/>
          </p:nvSpPr>
          <p:spPr bwMode="auto">
            <a:xfrm rot="-5273653">
              <a:off x="2385" y="2750"/>
              <a:ext cx="179" cy="244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5" name="Line 81"/>
            <p:cNvSpPr>
              <a:spLocks noChangeAspect="1" noChangeShapeType="1"/>
            </p:cNvSpPr>
            <p:nvPr/>
          </p:nvSpPr>
          <p:spPr bwMode="auto">
            <a:xfrm rot="-5273653">
              <a:off x="1800" y="1956"/>
              <a:ext cx="586" cy="65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6" name="Line 82"/>
            <p:cNvSpPr>
              <a:spLocks noChangeAspect="1" noChangeShapeType="1"/>
            </p:cNvSpPr>
            <p:nvPr/>
          </p:nvSpPr>
          <p:spPr bwMode="auto">
            <a:xfrm rot="-5273653">
              <a:off x="2392" y="1504"/>
              <a:ext cx="16" cy="227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Line 83"/>
            <p:cNvSpPr>
              <a:spLocks noChangeAspect="1" noChangeShapeType="1"/>
            </p:cNvSpPr>
            <p:nvPr/>
          </p:nvSpPr>
          <p:spPr bwMode="auto">
            <a:xfrm rot="-5273653">
              <a:off x="2051" y="2029"/>
              <a:ext cx="813" cy="211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8" name="Line 84"/>
            <p:cNvSpPr>
              <a:spLocks noChangeAspect="1" noChangeShapeType="1"/>
            </p:cNvSpPr>
            <p:nvPr/>
          </p:nvSpPr>
          <p:spPr bwMode="auto">
            <a:xfrm rot="16326347" flipV="1">
              <a:off x="1948" y="1959"/>
              <a:ext cx="943" cy="439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9" name="Oval 86"/>
            <p:cNvSpPr>
              <a:spLocks noChangeAspect="1" noChangeArrowheads="1"/>
            </p:cNvSpPr>
            <p:nvPr/>
          </p:nvSpPr>
          <p:spPr bwMode="auto">
            <a:xfrm rot="-5273653">
              <a:off x="1958" y="2906"/>
              <a:ext cx="154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0" name="Oval 87"/>
            <p:cNvSpPr>
              <a:spLocks noChangeAspect="1" noChangeArrowheads="1"/>
            </p:cNvSpPr>
            <p:nvPr/>
          </p:nvSpPr>
          <p:spPr bwMode="auto">
            <a:xfrm rot="-5273653">
              <a:off x="1944" y="2654"/>
              <a:ext cx="170" cy="154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1" name="Line 88"/>
            <p:cNvSpPr>
              <a:spLocks noChangeAspect="1" noChangeShapeType="1"/>
            </p:cNvSpPr>
            <p:nvPr/>
          </p:nvSpPr>
          <p:spPr bwMode="auto">
            <a:xfrm rot="-5273653">
              <a:off x="1922" y="2871"/>
              <a:ext cx="114" cy="0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2" name="Oval 90"/>
            <p:cNvSpPr>
              <a:spLocks noChangeAspect="1" noChangeArrowheads="1"/>
            </p:cNvSpPr>
            <p:nvPr/>
          </p:nvSpPr>
          <p:spPr bwMode="auto">
            <a:xfrm rot="5140331">
              <a:off x="3217" y="1217"/>
              <a:ext cx="127" cy="12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43" name="Oval 91"/>
            <p:cNvSpPr>
              <a:spLocks noChangeAspect="1" noChangeArrowheads="1"/>
            </p:cNvSpPr>
            <p:nvPr/>
          </p:nvSpPr>
          <p:spPr bwMode="auto">
            <a:xfrm rot="5140331">
              <a:off x="2846" y="1528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4" name="Oval 92"/>
            <p:cNvSpPr>
              <a:spLocks noChangeAspect="1" noChangeArrowheads="1"/>
            </p:cNvSpPr>
            <p:nvPr/>
          </p:nvSpPr>
          <p:spPr bwMode="auto">
            <a:xfrm rot="5140331">
              <a:off x="3229" y="1658"/>
              <a:ext cx="168" cy="169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5" name="Oval 93"/>
            <p:cNvSpPr>
              <a:spLocks noChangeAspect="1" noChangeArrowheads="1"/>
            </p:cNvSpPr>
            <p:nvPr/>
          </p:nvSpPr>
          <p:spPr bwMode="auto">
            <a:xfrm rot="5140331">
              <a:off x="2902" y="2021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6" name="Oval 94"/>
            <p:cNvSpPr>
              <a:spLocks noChangeAspect="1" noChangeArrowheads="1"/>
            </p:cNvSpPr>
            <p:nvPr/>
          </p:nvSpPr>
          <p:spPr bwMode="auto">
            <a:xfrm rot="5140331">
              <a:off x="3530" y="1868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7" name="Oval 95"/>
            <p:cNvSpPr>
              <a:spLocks noChangeAspect="1" noChangeArrowheads="1"/>
            </p:cNvSpPr>
            <p:nvPr/>
          </p:nvSpPr>
          <p:spPr bwMode="auto">
            <a:xfrm rot="5140331">
              <a:off x="3499" y="2652"/>
              <a:ext cx="169" cy="169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8" name="Oval 96"/>
            <p:cNvSpPr>
              <a:spLocks noChangeAspect="1" noChangeArrowheads="1"/>
            </p:cNvSpPr>
            <p:nvPr/>
          </p:nvSpPr>
          <p:spPr bwMode="auto">
            <a:xfrm rot="5140331">
              <a:off x="3061" y="2721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49" name="Line 97"/>
            <p:cNvSpPr>
              <a:spLocks noChangeAspect="1" noChangeShapeType="1"/>
            </p:cNvSpPr>
            <p:nvPr/>
          </p:nvSpPr>
          <p:spPr bwMode="auto">
            <a:xfrm rot="5140331" flipV="1">
              <a:off x="3150" y="1500"/>
              <a:ext cx="301" cy="18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0" name="Line 98"/>
            <p:cNvSpPr>
              <a:spLocks noChangeAspect="1" noChangeShapeType="1"/>
            </p:cNvSpPr>
            <p:nvPr/>
          </p:nvSpPr>
          <p:spPr bwMode="auto">
            <a:xfrm rot="5140331">
              <a:off x="3058" y="1847"/>
              <a:ext cx="230" cy="195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1" name="Line 99"/>
            <p:cNvSpPr>
              <a:spLocks noChangeAspect="1" noChangeShapeType="1"/>
            </p:cNvSpPr>
            <p:nvPr/>
          </p:nvSpPr>
          <p:spPr bwMode="auto">
            <a:xfrm rot="5140331" flipH="1">
              <a:off x="3055" y="1584"/>
              <a:ext cx="124" cy="195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2" name="Line 100"/>
            <p:cNvSpPr>
              <a:spLocks noChangeAspect="1" noChangeShapeType="1"/>
            </p:cNvSpPr>
            <p:nvPr/>
          </p:nvSpPr>
          <p:spPr bwMode="auto">
            <a:xfrm rot="5140331">
              <a:off x="3250" y="1793"/>
              <a:ext cx="106" cy="443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3" name="Line 102"/>
            <p:cNvSpPr>
              <a:spLocks noChangeAspect="1" noChangeShapeType="1"/>
            </p:cNvSpPr>
            <p:nvPr/>
          </p:nvSpPr>
          <p:spPr bwMode="auto">
            <a:xfrm rot="5140331">
              <a:off x="3301" y="2311"/>
              <a:ext cx="639" cy="71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4" name="Line 103"/>
            <p:cNvSpPr>
              <a:spLocks noChangeAspect="1" noChangeShapeType="1"/>
            </p:cNvSpPr>
            <p:nvPr/>
          </p:nvSpPr>
          <p:spPr bwMode="auto">
            <a:xfrm rot="5140331">
              <a:off x="3326" y="2663"/>
              <a:ext cx="18" cy="248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5" name="Line 104"/>
            <p:cNvSpPr>
              <a:spLocks noChangeAspect="1" noChangeShapeType="1"/>
            </p:cNvSpPr>
            <p:nvPr/>
          </p:nvSpPr>
          <p:spPr bwMode="auto">
            <a:xfrm rot="5140331">
              <a:off x="2790" y="2172"/>
              <a:ext cx="887" cy="231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6" name="Line 106"/>
            <p:cNvSpPr>
              <a:spLocks noChangeAspect="1" noChangeShapeType="1"/>
            </p:cNvSpPr>
            <p:nvPr/>
          </p:nvSpPr>
          <p:spPr bwMode="auto">
            <a:xfrm rot="5140331" flipV="1">
              <a:off x="3028" y="2182"/>
              <a:ext cx="869" cy="124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7" name="Oval 107"/>
            <p:cNvSpPr>
              <a:spLocks noChangeAspect="1" noChangeArrowheads="1"/>
            </p:cNvSpPr>
            <p:nvPr/>
          </p:nvSpPr>
          <p:spPr bwMode="auto">
            <a:xfrm rot="5140331">
              <a:off x="3478" y="1178"/>
              <a:ext cx="168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58" name="Oval 108"/>
            <p:cNvSpPr>
              <a:spLocks noChangeAspect="1" noChangeArrowheads="1"/>
            </p:cNvSpPr>
            <p:nvPr/>
          </p:nvSpPr>
          <p:spPr bwMode="auto">
            <a:xfrm rot="5140331">
              <a:off x="3507" y="1450"/>
              <a:ext cx="186" cy="168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59" name="Line 109"/>
            <p:cNvSpPr>
              <a:spLocks noChangeAspect="1" noChangeShapeType="1"/>
            </p:cNvSpPr>
            <p:nvPr/>
          </p:nvSpPr>
          <p:spPr bwMode="auto">
            <a:xfrm rot="5140331">
              <a:off x="3576" y="1376"/>
              <a:ext cx="124" cy="0"/>
            </a:xfrm>
            <a:prstGeom prst="lin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0" name="Line 110"/>
            <p:cNvSpPr>
              <a:spLocks noChangeShapeType="1"/>
            </p:cNvSpPr>
            <p:nvPr/>
          </p:nvSpPr>
          <p:spPr bwMode="auto">
            <a:xfrm>
              <a:off x="1728" y="1536"/>
              <a:ext cx="336" cy="672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1" name="Line 112"/>
            <p:cNvSpPr>
              <a:spLocks noChangeShapeType="1"/>
            </p:cNvSpPr>
            <p:nvPr/>
          </p:nvSpPr>
          <p:spPr bwMode="auto">
            <a:xfrm flipV="1">
              <a:off x="960" y="2304"/>
              <a:ext cx="1584" cy="720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2" name="Line 113"/>
            <p:cNvSpPr>
              <a:spLocks noChangeShapeType="1"/>
            </p:cNvSpPr>
            <p:nvPr/>
          </p:nvSpPr>
          <p:spPr bwMode="auto">
            <a:xfrm flipV="1">
              <a:off x="1632" y="1680"/>
              <a:ext cx="1200" cy="432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3" name="Line 116"/>
            <p:cNvSpPr>
              <a:spLocks noChangeShapeType="1"/>
            </p:cNvSpPr>
            <p:nvPr/>
          </p:nvSpPr>
          <p:spPr bwMode="auto">
            <a:xfrm flipV="1">
              <a:off x="1440" y="1680"/>
              <a:ext cx="1440" cy="1296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4" name="Line 117"/>
            <p:cNvSpPr>
              <a:spLocks noChangeShapeType="1"/>
            </p:cNvSpPr>
            <p:nvPr/>
          </p:nvSpPr>
          <p:spPr bwMode="auto">
            <a:xfrm flipV="1">
              <a:off x="2736" y="2208"/>
              <a:ext cx="192" cy="528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5" name="Oval 71"/>
            <p:cNvSpPr>
              <a:spLocks noChangeAspect="1" noChangeArrowheads="1"/>
            </p:cNvSpPr>
            <p:nvPr/>
          </p:nvSpPr>
          <p:spPr bwMode="auto">
            <a:xfrm rot="-5273653">
              <a:off x="2257" y="2495"/>
              <a:ext cx="154" cy="155"/>
            </a:xfrm>
            <a:prstGeom prst="ellipse">
              <a:avLst/>
            </a:prstGeom>
            <a:grp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3134" name="Text Box 126"/>
          <p:cNvSpPr txBox="1">
            <a:spLocks noChangeArrowheads="1"/>
          </p:cNvSpPr>
          <p:nvPr/>
        </p:nvSpPr>
        <p:spPr bwMode="auto">
          <a:xfrm>
            <a:off x="1203325" y="1571625"/>
            <a:ext cx="6900863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Change to degree 3 graph by adding nodes</a:t>
            </a:r>
          </a:p>
        </p:txBody>
      </p:sp>
    </p:spTree>
    <p:extLst>
      <p:ext uri="{BB962C8B-B14F-4D97-AF65-F5344CB8AC3E}">
        <p14:creationId xmlns:p14="http://schemas.microsoft.com/office/powerpoint/2010/main" val="17558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827088" y="2852738"/>
            <a:ext cx="7416800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How to avoid O(m) cost of </a:t>
            </a:r>
            <a:r>
              <a:rPr lang="en-US" dirty="0" err="1">
                <a:ea typeface="+mj-ea"/>
              </a:rPr>
              <a:t>recomputing</a:t>
            </a:r>
            <a:r>
              <a:rPr lang="en-US" dirty="0">
                <a:ea typeface="+mj-ea"/>
              </a:rPr>
              <a:t> spanning forest with each update or running O(m) search for each query?</a:t>
            </a:r>
          </a:p>
        </p:txBody>
      </p:sp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1116013" y="4437063"/>
            <a:ext cx="4245473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/>
              <a:t>What would YOU do?</a:t>
            </a:r>
          </a:p>
          <a:p>
            <a:pPr>
              <a:defRPr/>
            </a:pPr>
            <a:endParaRPr lang="en-US" sz="3200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sz="3200" dirty="0" smtClean="0">
                <a:ln>
                  <a:solidFill>
                    <a:srgbClr val="94C600"/>
                  </a:solidFill>
                </a:ln>
                <a:solidFill>
                  <a:srgbClr val="00B050"/>
                </a:solidFill>
              </a:rPr>
              <a:t>m=#edges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DF0980-8452-46FF-AA91-C27973CE8E6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3253" name="Group 6"/>
          <p:cNvGrpSpPr>
            <a:grpSpLocks/>
          </p:cNvGrpSpPr>
          <p:nvPr/>
        </p:nvGrpSpPr>
        <p:grpSpPr bwMode="auto">
          <a:xfrm>
            <a:off x="2895600" y="2895600"/>
            <a:ext cx="4549775" cy="2987675"/>
            <a:chOff x="832" y="1178"/>
            <a:chExt cx="2866" cy="1882"/>
          </a:xfrm>
        </p:grpSpPr>
        <p:sp>
          <p:nvSpPr>
            <p:cNvPr id="53261" name="Oval 7"/>
            <p:cNvSpPr>
              <a:spLocks noChangeAspect="1" noChangeArrowheads="1"/>
            </p:cNvSpPr>
            <p:nvPr/>
          </p:nvSpPr>
          <p:spPr bwMode="auto">
            <a:xfrm rot="5813881">
              <a:off x="1302" y="1417"/>
              <a:ext cx="127" cy="12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262" name="Oval 8"/>
            <p:cNvSpPr>
              <a:spLocks noChangeAspect="1" noChangeArrowheads="1"/>
            </p:cNvSpPr>
            <p:nvPr/>
          </p:nvSpPr>
          <p:spPr bwMode="auto">
            <a:xfrm rot="5813881">
              <a:off x="873" y="1653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63" name="Oval 9"/>
            <p:cNvSpPr>
              <a:spLocks noChangeAspect="1" noChangeArrowheads="1"/>
            </p:cNvSpPr>
            <p:nvPr/>
          </p:nvSpPr>
          <p:spPr bwMode="auto">
            <a:xfrm rot="5813881">
              <a:off x="1223" y="1855"/>
              <a:ext cx="168" cy="169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64" name="Oval 10"/>
            <p:cNvSpPr>
              <a:spLocks noChangeAspect="1" noChangeArrowheads="1"/>
            </p:cNvSpPr>
            <p:nvPr/>
          </p:nvSpPr>
          <p:spPr bwMode="auto">
            <a:xfrm rot="5813881">
              <a:off x="832" y="2148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65" name="Oval 11"/>
            <p:cNvSpPr>
              <a:spLocks noChangeAspect="1" noChangeArrowheads="1"/>
            </p:cNvSpPr>
            <p:nvPr/>
          </p:nvSpPr>
          <p:spPr bwMode="auto">
            <a:xfrm rot="5813881">
              <a:off x="1478" y="2119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66" name="Oval 12"/>
            <p:cNvSpPr>
              <a:spLocks noChangeAspect="1" noChangeArrowheads="1"/>
            </p:cNvSpPr>
            <p:nvPr/>
          </p:nvSpPr>
          <p:spPr bwMode="auto">
            <a:xfrm rot="5813881">
              <a:off x="1294" y="2883"/>
              <a:ext cx="169" cy="169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67" name="Oval 13"/>
            <p:cNvSpPr>
              <a:spLocks noChangeAspect="1" noChangeArrowheads="1"/>
            </p:cNvSpPr>
            <p:nvPr/>
          </p:nvSpPr>
          <p:spPr bwMode="auto">
            <a:xfrm rot="5813881">
              <a:off x="851" y="2865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68" name="Line 14"/>
            <p:cNvSpPr>
              <a:spLocks noChangeAspect="1" noChangeShapeType="1"/>
            </p:cNvSpPr>
            <p:nvPr/>
          </p:nvSpPr>
          <p:spPr bwMode="auto">
            <a:xfrm rot="5813881" flipV="1">
              <a:off x="1190" y="1699"/>
              <a:ext cx="301" cy="18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Line 15"/>
            <p:cNvSpPr>
              <a:spLocks noChangeAspect="1" noChangeShapeType="1"/>
            </p:cNvSpPr>
            <p:nvPr/>
          </p:nvSpPr>
          <p:spPr bwMode="auto">
            <a:xfrm rot="5813881">
              <a:off x="1016" y="2013"/>
              <a:ext cx="230" cy="195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Line 16"/>
            <p:cNvSpPr>
              <a:spLocks noChangeAspect="1" noChangeShapeType="1"/>
            </p:cNvSpPr>
            <p:nvPr/>
          </p:nvSpPr>
          <p:spPr bwMode="auto">
            <a:xfrm rot="5813881">
              <a:off x="1191" y="1983"/>
              <a:ext cx="106" cy="443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Line 17"/>
            <p:cNvSpPr>
              <a:spLocks noChangeAspect="1" noChangeShapeType="1"/>
            </p:cNvSpPr>
            <p:nvPr/>
          </p:nvSpPr>
          <p:spPr bwMode="auto">
            <a:xfrm rot="5813881">
              <a:off x="1060" y="1463"/>
              <a:ext cx="195" cy="266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Line 18"/>
            <p:cNvSpPr>
              <a:spLocks noChangeAspect="1" noChangeShapeType="1"/>
            </p:cNvSpPr>
            <p:nvPr/>
          </p:nvSpPr>
          <p:spPr bwMode="auto">
            <a:xfrm rot="5813881">
              <a:off x="1171" y="2557"/>
              <a:ext cx="639" cy="71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19"/>
            <p:cNvSpPr>
              <a:spLocks noChangeAspect="1" noChangeShapeType="1"/>
            </p:cNvSpPr>
            <p:nvPr/>
          </p:nvSpPr>
          <p:spPr bwMode="auto">
            <a:xfrm rot="5813881">
              <a:off x="1117" y="2844"/>
              <a:ext cx="18" cy="248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4" name="Line 20"/>
            <p:cNvSpPr>
              <a:spLocks noChangeAspect="1" noChangeShapeType="1"/>
            </p:cNvSpPr>
            <p:nvPr/>
          </p:nvSpPr>
          <p:spPr bwMode="auto">
            <a:xfrm rot="5813881">
              <a:off x="680" y="2344"/>
              <a:ext cx="887" cy="231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5" name="Line 21"/>
            <p:cNvSpPr>
              <a:spLocks noChangeAspect="1" noChangeShapeType="1"/>
            </p:cNvSpPr>
            <p:nvPr/>
          </p:nvSpPr>
          <p:spPr bwMode="auto">
            <a:xfrm rot="5813881" flipV="1">
              <a:off x="639" y="2115"/>
              <a:ext cx="1029" cy="479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6" name="Oval 22"/>
            <p:cNvSpPr>
              <a:spLocks noChangeAspect="1" noChangeArrowheads="1"/>
            </p:cNvSpPr>
            <p:nvPr/>
          </p:nvSpPr>
          <p:spPr bwMode="auto">
            <a:xfrm rot="5813881">
              <a:off x="1561" y="1432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77" name="Oval 23"/>
            <p:cNvSpPr>
              <a:spLocks noChangeAspect="1" noChangeArrowheads="1"/>
            </p:cNvSpPr>
            <p:nvPr/>
          </p:nvSpPr>
          <p:spPr bwMode="auto">
            <a:xfrm rot="5813881">
              <a:off x="1537" y="1707"/>
              <a:ext cx="186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78" name="Line 24"/>
            <p:cNvSpPr>
              <a:spLocks noChangeAspect="1" noChangeShapeType="1"/>
            </p:cNvSpPr>
            <p:nvPr/>
          </p:nvSpPr>
          <p:spPr bwMode="auto">
            <a:xfrm rot="5813881">
              <a:off x="1635" y="1643"/>
              <a:ext cx="124" cy="0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Oval 25"/>
            <p:cNvSpPr>
              <a:spLocks noChangeAspect="1" noChangeArrowheads="1"/>
            </p:cNvSpPr>
            <p:nvPr/>
          </p:nvSpPr>
          <p:spPr bwMode="auto">
            <a:xfrm rot="-5273653">
              <a:off x="2235" y="2936"/>
              <a:ext cx="117" cy="117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280" name="Oval 26"/>
            <p:cNvSpPr>
              <a:spLocks noChangeAspect="1" noChangeArrowheads="1"/>
            </p:cNvSpPr>
            <p:nvPr/>
          </p:nvSpPr>
          <p:spPr bwMode="auto">
            <a:xfrm rot="-5273653">
              <a:off x="2570" y="2653"/>
              <a:ext cx="154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81" name="Oval 27"/>
            <p:cNvSpPr>
              <a:spLocks noChangeAspect="1" noChangeArrowheads="1"/>
            </p:cNvSpPr>
            <p:nvPr/>
          </p:nvSpPr>
          <p:spPr bwMode="auto">
            <a:xfrm rot="-5273653">
              <a:off x="2571" y="2196"/>
              <a:ext cx="154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82" name="Oval 28"/>
            <p:cNvSpPr>
              <a:spLocks noChangeAspect="1" noChangeArrowheads="1"/>
            </p:cNvSpPr>
            <p:nvPr/>
          </p:nvSpPr>
          <p:spPr bwMode="auto">
            <a:xfrm rot="-5273653">
              <a:off x="1982" y="2273"/>
              <a:ext cx="154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83" name="Oval 29"/>
            <p:cNvSpPr>
              <a:spLocks noChangeAspect="1" noChangeArrowheads="1"/>
            </p:cNvSpPr>
            <p:nvPr/>
          </p:nvSpPr>
          <p:spPr bwMode="auto">
            <a:xfrm rot="-5273653">
              <a:off x="2090" y="1561"/>
              <a:ext cx="154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84" name="Oval 30"/>
            <p:cNvSpPr>
              <a:spLocks noChangeAspect="1" noChangeArrowheads="1"/>
            </p:cNvSpPr>
            <p:nvPr/>
          </p:nvSpPr>
          <p:spPr bwMode="auto">
            <a:xfrm rot="-5273653">
              <a:off x="2497" y="1543"/>
              <a:ext cx="154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85" name="Line 31"/>
            <p:cNvSpPr>
              <a:spLocks noChangeAspect="1" noChangeShapeType="1"/>
            </p:cNvSpPr>
            <p:nvPr/>
          </p:nvSpPr>
          <p:spPr bwMode="auto">
            <a:xfrm rot="16326347" flipV="1">
              <a:off x="2161" y="2776"/>
              <a:ext cx="277" cy="17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Line 32"/>
            <p:cNvSpPr>
              <a:spLocks noChangeAspect="1" noChangeShapeType="1"/>
            </p:cNvSpPr>
            <p:nvPr/>
          </p:nvSpPr>
          <p:spPr bwMode="auto">
            <a:xfrm rot="-5273653">
              <a:off x="2354" y="2310"/>
              <a:ext cx="211" cy="179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7" name="Line 33"/>
            <p:cNvSpPr>
              <a:spLocks noChangeAspect="1" noChangeShapeType="1"/>
            </p:cNvSpPr>
            <p:nvPr/>
          </p:nvSpPr>
          <p:spPr bwMode="auto">
            <a:xfrm rot="-5273653">
              <a:off x="2300" y="2120"/>
              <a:ext cx="98" cy="406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Line 34"/>
            <p:cNvSpPr>
              <a:spLocks noChangeAspect="1" noChangeShapeType="1"/>
            </p:cNvSpPr>
            <p:nvPr/>
          </p:nvSpPr>
          <p:spPr bwMode="auto">
            <a:xfrm rot="-5273653">
              <a:off x="2385" y="2750"/>
              <a:ext cx="179" cy="244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9" name="Line 35"/>
            <p:cNvSpPr>
              <a:spLocks noChangeAspect="1" noChangeShapeType="1"/>
            </p:cNvSpPr>
            <p:nvPr/>
          </p:nvSpPr>
          <p:spPr bwMode="auto">
            <a:xfrm rot="-5273653">
              <a:off x="1800" y="1956"/>
              <a:ext cx="586" cy="65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0" name="Line 36"/>
            <p:cNvSpPr>
              <a:spLocks noChangeAspect="1" noChangeShapeType="1"/>
            </p:cNvSpPr>
            <p:nvPr/>
          </p:nvSpPr>
          <p:spPr bwMode="auto">
            <a:xfrm rot="-5273653">
              <a:off x="2392" y="1504"/>
              <a:ext cx="16" cy="227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1" name="Line 37"/>
            <p:cNvSpPr>
              <a:spLocks noChangeAspect="1" noChangeShapeType="1"/>
            </p:cNvSpPr>
            <p:nvPr/>
          </p:nvSpPr>
          <p:spPr bwMode="auto">
            <a:xfrm rot="-5273653">
              <a:off x="2051" y="2029"/>
              <a:ext cx="813" cy="211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2" name="Line 38"/>
            <p:cNvSpPr>
              <a:spLocks noChangeAspect="1" noChangeShapeType="1"/>
            </p:cNvSpPr>
            <p:nvPr/>
          </p:nvSpPr>
          <p:spPr bwMode="auto">
            <a:xfrm rot="16326347" flipV="1">
              <a:off x="1948" y="1959"/>
              <a:ext cx="943" cy="439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3" name="Oval 39"/>
            <p:cNvSpPr>
              <a:spLocks noChangeAspect="1" noChangeArrowheads="1"/>
            </p:cNvSpPr>
            <p:nvPr/>
          </p:nvSpPr>
          <p:spPr bwMode="auto">
            <a:xfrm rot="-5273653">
              <a:off x="1958" y="2906"/>
              <a:ext cx="154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94" name="Oval 40"/>
            <p:cNvSpPr>
              <a:spLocks noChangeAspect="1" noChangeArrowheads="1"/>
            </p:cNvSpPr>
            <p:nvPr/>
          </p:nvSpPr>
          <p:spPr bwMode="auto">
            <a:xfrm rot="-5273653">
              <a:off x="1944" y="2654"/>
              <a:ext cx="170" cy="154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95" name="Line 41"/>
            <p:cNvSpPr>
              <a:spLocks noChangeAspect="1" noChangeShapeType="1"/>
            </p:cNvSpPr>
            <p:nvPr/>
          </p:nvSpPr>
          <p:spPr bwMode="auto">
            <a:xfrm rot="-5273653">
              <a:off x="1922" y="2871"/>
              <a:ext cx="114" cy="0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6" name="Oval 42"/>
            <p:cNvSpPr>
              <a:spLocks noChangeAspect="1" noChangeArrowheads="1"/>
            </p:cNvSpPr>
            <p:nvPr/>
          </p:nvSpPr>
          <p:spPr bwMode="auto">
            <a:xfrm rot="5140331">
              <a:off x="3217" y="1217"/>
              <a:ext cx="127" cy="12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297" name="Oval 43"/>
            <p:cNvSpPr>
              <a:spLocks noChangeAspect="1" noChangeArrowheads="1"/>
            </p:cNvSpPr>
            <p:nvPr/>
          </p:nvSpPr>
          <p:spPr bwMode="auto">
            <a:xfrm rot="5140331">
              <a:off x="2846" y="1528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98" name="Oval 44"/>
            <p:cNvSpPr>
              <a:spLocks noChangeAspect="1" noChangeArrowheads="1"/>
            </p:cNvSpPr>
            <p:nvPr/>
          </p:nvSpPr>
          <p:spPr bwMode="auto">
            <a:xfrm rot="5140331">
              <a:off x="3229" y="1658"/>
              <a:ext cx="168" cy="169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299" name="Oval 45"/>
            <p:cNvSpPr>
              <a:spLocks noChangeAspect="1" noChangeArrowheads="1"/>
            </p:cNvSpPr>
            <p:nvPr/>
          </p:nvSpPr>
          <p:spPr bwMode="auto">
            <a:xfrm rot="5140331">
              <a:off x="2902" y="2021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300" name="Oval 46"/>
            <p:cNvSpPr>
              <a:spLocks noChangeAspect="1" noChangeArrowheads="1"/>
            </p:cNvSpPr>
            <p:nvPr/>
          </p:nvSpPr>
          <p:spPr bwMode="auto">
            <a:xfrm rot="5140331">
              <a:off x="3530" y="1868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301" name="Oval 47"/>
            <p:cNvSpPr>
              <a:spLocks noChangeAspect="1" noChangeArrowheads="1"/>
            </p:cNvSpPr>
            <p:nvPr/>
          </p:nvSpPr>
          <p:spPr bwMode="auto">
            <a:xfrm rot="5140331">
              <a:off x="3499" y="2652"/>
              <a:ext cx="169" cy="169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302" name="Oval 48"/>
            <p:cNvSpPr>
              <a:spLocks noChangeAspect="1" noChangeArrowheads="1"/>
            </p:cNvSpPr>
            <p:nvPr/>
          </p:nvSpPr>
          <p:spPr bwMode="auto">
            <a:xfrm rot="5140331">
              <a:off x="3061" y="2721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303" name="Line 49"/>
            <p:cNvSpPr>
              <a:spLocks noChangeAspect="1" noChangeShapeType="1"/>
            </p:cNvSpPr>
            <p:nvPr/>
          </p:nvSpPr>
          <p:spPr bwMode="auto">
            <a:xfrm rot="5140331" flipV="1">
              <a:off x="3150" y="1500"/>
              <a:ext cx="301" cy="18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4" name="Line 50"/>
            <p:cNvSpPr>
              <a:spLocks noChangeAspect="1" noChangeShapeType="1"/>
            </p:cNvSpPr>
            <p:nvPr/>
          </p:nvSpPr>
          <p:spPr bwMode="auto">
            <a:xfrm rot="5140331">
              <a:off x="3058" y="1847"/>
              <a:ext cx="230" cy="195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5" name="Line 51"/>
            <p:cNvSpPr>
              <a:spLocks noChangeAspect="1" noChangeShapeType="1"/>
            </p:cNvSpPr>
            <p:nvPr/>
          </p:nvSpPr>
          <p:spPr bwMode="auto">
            <a:xfrm rot="5140331" flipH="1">
              <a:off x="3055" y="1584"/>
              <a:ext cx="124" cy="195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6" name="Line 52"/>
            <p:cNvSpPr>
              <a:spLocks noChangeAspect="1" noChangeShapeType="1"/>
            </p:cNvSpPr>
            <p:nvPr/>
          </p:nvSpPr>
          <p:spPr bwMode="auto">
            <a:xfrm rot="5140331">
              <a:off x="3250" y="1793"/>
              <a:ext cx="106" cy="443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7" name="Line 53"/>
            <p:cNvSpPr>
              <a:spLocks noChangeAspect="1" noChangeShapeType="1"/>
            </p:cNvSpPr>
            <p:nvPr/>
          </p:nvSpPr>
          <p:spPr bwMode="auto">
            <a:xfrm rot="5140331">
              <a:off x="3301" y="2311"/>
              <a:ext cx="639" cy="71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8" name="Line 54"/>
            <p:cNvSpPr>
              <a:spLocks noChangeAspect="1" noChangeShapeType="1"/>
            </p:cNvSpPr>
            <p:nvPr/>
          </p:nvSpPr>
          <p:spPr bwMode="auto">
            <a:xfrm rot="5140331">
              <a:off x="3326" y="2663"/>
              <a:ext cx="18" cy="248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9" name="Line 55"/>
            <p:cNvSpPr>
              <a:spLocks noChangeAspect="1" noChangeShapeType="1"/>
            </p:cNvSpPr>
            <p:nvPr/>
          </p:nvSpPr>
          <p:spPr bwMode="auto">
            <a:xfrm rot="5140331">
              <a:off x="2790" y="2172"/>
              <a:ext cx="887" cy="231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0" name="Line 56"/>
            <p:cNvSpPr>
              <a:spLocks noChangeAspect="1" noChangeShapeType="1"/>
            </p:cNvSpPr>
            <p:nvPr/>
          </p:nvSpPr>
          <p:spPr bwMode="auto">
            <a:xfrm rot="5140331" flipV="1">
              <a:off x="3028" y="2182"/>
              <a:ext cx="869" cy="124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1" name="Oval 57"/>
            <p:cNvSpPr>
              <a:spLocks noChangeAspect="1" noChangeArrowheads="1"/>
            </p:cNvSpPr>
            <p:nvPr/>
          </p:nvSpPr>
          <p:spPr bwMode="auto">
            <a:xfrm rot="5140331">
              <a:off x="3478" y="1178"/>
              <a:ext cx="168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312" name="Oval 58"/>
            <p:cNvSpPr>
              <a:spLocks noChangeAspect="1" noChangeArrowheads="1"/>
            </p:cNvSpPr>
            <p:nvPr/>
          </p:nvSpPr>
          <p:spPr bwMode="auto">
            <a:xfrm rot="5140331">
              <a:off x="3507" y="1450"/>
              <a:ext cx="186" cy="168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3313" name="Line 59"/>
            <p:cNvSpPr>
              <a:spLocks noChangeAspect="1" noChangeShapeType="1"/>
            </p:cNvSpPr>
            <p:nvPr/>
          </p:nvSpPr>
          <p:spPr bwMode="auto">
            <a:xfrm rot="5140331">
              <a:off x="3576" y="1376"/>
              <a:ext cx="124" cy="0"/>
            </a:xfrm>
            <a:prstGeom prst="line">
              <a:avLst/>
            </a:prstGeom>
            <a:noFill/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4" name="Line 60"/>
            <p:cNvSpPr>
              <a:spLocks noChangeShapeType="1"/>
            </p:cNvSpPr>
            <p:nvPr/>
          </p:nvSpPr>
          <p:spPr bwMode="auto">
            <a:xfrm>
              <a:off x="1728" y="1536"/>
              <a:ext cx="336" cy="6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5" name="Line 61"/>
            <p:cNvSpPr>
              <a:spLocks noChangeShapeType="1"/>
            </p:cNvSpPr>
            <p:nvPr/>
          </p:nvSpPr>
          <p:spPr bwMode="auto">
            <a:xfrm flipV="1">
              <a:off x="960" y="2304"/>
              <a:ext cx="1584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6" name="Line 62"/>
            <p:cNvSpPr>
              <a:spLocks noChangeShapeType="1"/>
            </p:cNvSpPr>
            <p:nvPr/>
          </p:nvSpPr>
          <p:spPr bwMode="auto">
            <a:xfrm flipV="1">
              <a:off x="1632" y="1680"/>
              <a:ext cx="1200" cy="43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7" name="Line 63"/>
            <p:cNvSpPr>
              <a:spLocks noChangeShapeType="1"/>
            </p:cNvSpPr>
            <p:nvPr/>
          </p:nvSpPr>
          <p:spPr bwMode="auto">
            <a:xfrm flipV="1">
              <a:off x="1440" y="1680"/>
              <a:ext cx="1440" cy="129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8" name="Line 64"/>
            <p:cNvSpPr>
              <a:spLocks noChangeShapeType="1"/>
            </p:cNvSpPr>
            <p:nvPr/>
          </p:nvSpPr>
          <p:spPr bwMode="auto">
            <a:xfrm flipV="1">
              <a:off x="2736" y="2208"/>
              <a:ext cx="192" cy="52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9" name="Oval 65"/>
            <p:cNvSpPr>
              <a:spLocks noChangeAspect="1" noChangeArrowheads="1"/>
            </p:cNvSpPr>
            <p:nvPr/>
          </p:nvSpPr>
          <p:spPr bwMode="auto">
            <a:xfrm rot="-5273653">
              <a:off x="2257" y="2495"/>
              <a:ext cx="154" cy="155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3254" name="Text Box 66"/>
          <p:cNvSpPr txBox="1">
            <a:spLocks noChangeArrowheads="1"/>
          </p:cNvSpPr>
          <p:nvPr/>
        </p:nvSpPr>
        <p:spPr bwMode="auto">
          <a:xfrm>
            <a:off x="1143000" y="1600200"/>
            <a:ext cx="5164138" cy="457200"/>
          </a:xfrm>
          <a:prstGeom prst="rect">
            <a:avLst/>
          </a:prstGeom>
          <a:solidFill>
            <a:srgbClr val="D2FFE6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Form connected clusters of size m</a:t>
            </a:r>
            <a:r>
              <a:rPr lang="en-US" baseline="30000">
                <a:solidFill>
                  <a:schemeClr val="tx1"/>
                </a:solidFill>
                <a:latin typeface="Arial" panose="020B0604020202020204" pitchFamily="34" charset="0"/>
              </a:rPr>
              <a:t>2/3 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255" name="Freeform 73"/>
          <p:cNvSpPr>
            <a:spLocks/>
          </p:cNvSpPr>
          <p:nvPr/>
        </p:nvSpPr>
        <p:spPr bwMode="auto">
          <a:xfrm>
            <a:off x="2590800" y="2971800"/>
            <a:ext cx="1293813" cy="3044825"/>
          </a:xfrm>
          <a:custGeom>
            <a:avLst/>
            <a:gdLst>
              <a:gd name="T0" fmla="*/ 186491635 w 815"/>
              <a:gd name="T1" fmla="*/ 793850013 h 1918"/>
              <a:gd name="T2" fmla="*/ 337701068 w 815"/>
              <a:gd name="T3" fmla="*/ 609877813 h 1918"/>
              <a:gd name="T4" fmla="*/ 428426728 w 815"/>
              <a:gd name="T5" fmla="*/ 549394063 h 1918"/>
              <a:gd name="T6" fmla="*/ 551915226 w 815"/>
              <a:gd name="T7" fmla="*/ 428426563 h 1918"/>
              <a:gd name="T8" fmla="*/ 705644023 w 815"/>
              <a:gd name="T9" fmla="*/ 335181575 h 1918"/>
              <a:gd name="T10" fmla="*/ 887095343 w 815"/>
              <a:gd name="T11" fmla="*/ 151209375 h 1918"/>
              <a:gd name="T12" fmla="*/ 1010583841 w 815"/>
              <a:gd name="T13" fmla="*/ 60483750 h 1918"/>
              <a:gd name="T14" fmla="*/ 1192035161 w 815"/>
              <a:gd name="T15" fmla="*/ 0 h 1918"/>
              <a:gd name="T16" fmla="*/ 1469252455 w 815"/>
              <a:gd name="T17" fmla="*/ 120967500 h 1918"/>
              <a:gd name="T18" fmla="*/ 1499494342 w 815"/>
              <a:gd name="T19" fmla="*/ 214214075 h 1918"/>
              <a:gd name="T20" fmla="*/ 1680945662 w 815"/>
              <a:gd name="T21" fmla="*/ 274697825 h 1918"/>
              <a:gd name="T22" fmla="*/ 1834674459 w 815"/>
              <a:gd name="T23" fmla="*/ 395665325 h 1918"/>
              <a:gd name="T24" fmla="*/ 1895158232 w 815"/>
              <a:gd name="T25" fmla="*/ 579635938 h 1918"/>
              <a:gd name="T26" fmla="*/ 1925400119 w 815"/>
              <a:gd name="T27" fmla="*/ 670361563 h 1918"/>
              <a:gd name="T28" fmla="*/ 1925400119 w 815"/>
              <a:gd name="T29" fmla="*/ 1617940313 h 1918"/>
              <a:gd name="T30" fmla="*/ 1804432572 w 815"/>
              <a:gd name="T31" fmla="*/ 2147483646 h 1918"/>
              <a:gd name="T32" fmla="*/ 1743948799 w 815"/>
              <a:gd name="T33" fmla="*/ 2147483646 h 1918"/>
              <a:gd name="T34" fmla="*/ 1925400119 w 815"/>
              <a:gd name="T35" fmla="*/ 2147483646 h 1918"/>
              <a:gd name="T36" fmla="*/ 1864916346 w 815"/>
              <a:gd name="T37" fmla="*/ 2147483646 h 1918"/>
              <a:gd name="T38" fmla="*/ 1834674459 w 815"/>
              <a:gd name="T39" fmla="*/ 2147483646 h 1918"/>
              <a:gd name="T40" fmla="*/ 2018646730 w 815"/>
              <a:gd name="T41" fmla="*/ 2147483646 h 1918"/>
              <a:gd name="T42" fmla="*/ 1864916346 w 815"/>
              <a:gd name="T43" fmla="*/ 2147483646 h 1918"/>
              <a:gd name="T44" fmla="*/ 551915226 w 815"/>
              <a:gd name="T45" fmla="*/ 2147483646 h 1918"/>
              <a:gd name="T46" fmla="*/ 428426728 w 815"/>
              <a:gd name="T47" fmla="*/ 2147483646 h 1918"/>
              <a:gd name="T48" fmla="*/ 307459181 w 815"/>
              <a:gd name="T49" fmla="*/ 2147483646 h 1918"/>
              <a:gd name="T50" fmla="*/ 216733521 w 815"/>
              <a:gd name="T51" fmla="*/ 2147483646 h 1918"/>
              <a:gd name="T52" fmla="*/ 63004724 w 815"/>
              <a:gd name="T53" fmla="*/ 2147483646 h 1918"/>
              <a:gd name="T54" fmla="*/ 63004724 w 815"/>
              <a:gd name="T55" fmla="*/ 1648182188 h 1918"/>
              <a:gd name="T56" fmla="*/ 186491635 w 815"/>
              <a:gd name="T57" fmla="*/ 1343244075 h 1918"/>
              <a:gd name="T58" fmla="*/ 186491635 w 815"/>
              <a:gd name="T59" fmla="*/ 793850013 h 19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5" h="1918">
                <a:moveTo>
                  <a:pt x="74" y="315"/>
                </a:moveTo>
                <a:cubicBezTo>
                  <a:pt x="147" y="290"/>
                  <a:pt x="75" y="324"/>
                  <a:pt x="134" y="242"/>
                </a:cubicBezTo>
                <a:cubicBezTo>
                  <a:pt x="142" y="230"/>
                  <a:pt x="158" y="227"/>
                  <a:pt x="170" y="218"/>
                </a:cubicBezTo>
                <a:cubicBezTo>
                  <a:pt x="187" y="203"/>
                  <a:pt x="200" y="183"/>
                  <a:pt x="219" y="170"/>
                </a:cubicBezTo>
                <a:cubicBezTo>
                  <a:pt x="237" y="155"/>
                  <a:pt x="261" y="148"/>
                  <a:pt x="280" y="133"/>
                </a:cubicBezTo>
                <a:cubicBezTo>
                  <a:pt x="306" y="111"/>
                  <a:pt x="326" y="82"/>
                  <a:pt x="352" y="60"/>
                </a:cubicBezTo>
                <a:cubicBezTo>
                  <a:pt x="367" y="46"/>
                  <a:pt x="382" y="33"/>
                  <a:pt x="401" y="24"/>
                </a:cubicBezTo>
                <a:cubicBezTo>
                  <a:pt x="423" y="12"/>
                  <a:pt x="473" y="0"/>
                  <a:pt x="473" y="0"/>
                </a:cubicBezTo>
                <a:cubicBezTo>
                  <a:pt x="519" y="11"/>
                  <a:pt x="548" y="15"/>
                  <a:pt x="583" y="48"/>
                </a:cubicBezTo>
                <a:cubicBezTo>
                  <a:pt x="587" y="60"/>
                  <a:pt x="584" y="77"/>
                  <a:pt x="595" y="85"/>
                </a:cubicBezTo>
                <a:cubicBezTo>
                  <a:pt x="615" y="99"/>
                  <a:pt x="667" y="109"/>
                  <a:pt x="667" y="109"/>
                </a:cubicBezTo>
                <a:cubicBezTo>
                  <a:pt x="685" y="126"/>
                  <a:pt x="714" y="134"/>
                  <a:pt x="728" y="157"/>
                </a:cubicBezTo>
                <a:cubicBezTo>
                  <a:pt x="741" y="178"/>
                  <a:pt x="743" y="205"/>
                  <a:pt x="752" y="230"/>
                </a:cubicBezTo>
                <a:cubicBezTo>
                  <a:pt x="755" y="242"/>
                  <a:pt x="764" y="266"/>
                  <a:pt x="764" y="266"/>
                </a:cubicBezTo>
                <a:cubicBezTo>
                  <a:pt x="772" y="419"/>
                  <a:pt x="786" y="493"/>
                  <a:pt x="764" y="642"/>
                </a:cubicBezTo>
                <a:cubicBezTo>
                  <a:pt x="752" y="721"/>
                  <a:pt x="722" y="788"/>
                  <a:pt x="716" y="873"/>
                </a:cubicBezTo>
                <a:cubicBezTo>
                  <a:pt x="695" y="1124"/>
                  <a:pt x="719" y="991"/>
                  <a:pt x="692" y="1127"/>
                </a:cubicBezTo>
                <a:cubicBezTo>
                  <a:pt x="708" y="1343"/>
                  <a:pt x="682" y="1235"/>
                  <a:pt x="764" y="1357"/>
                </a:cubicBezTo>
                <a:cubicBezTo>
                  <a:pt x="788" y="1455"/>
                  <a:pt x="785" y="1372"/>
                  <a:pt x="740" y="1418"/>
                </a:cubicBezTo>
                <a:cubicBezTo>
                  <a:pt x="731" y="1426"/>
                  <a:pt x="732" y="1442"/>
                  <a:pt x="728" y="1454"/>
                </a:cubicBezTo>
                <a:cubicBezTo>
                  <a:pt x="744" y="1553"/>
                  <a:pt x="776" y="1647"/>
                  <a:pt x="801" y="1745"/>
                </a:cubicBezTo>
                <a:cubicBezTo>
                  <a:pt x="775" y="1822"/>
                  <a:pt x="815" y="1864"/>
                  <a:pt x="740" y="1915"/>
                </a:cubicBezTo>
                <a:cubicBezTo>
                  <a:pt x="566" y="1911"/>
                  <a:pt x="392" y="1918"/>
                  <a:pt x="219" y="1903"/>
                </a:cubicBezTo>
                <a:cubicBezTo>
                  <a:pt x="188" y="1900"/>
                  <a:pt x="173" y="1736"/>
                  <a:pt x="170" y="1721"/>
                </a:cubicBezTo>
                <a:cubicBezTo>
                  <a:pt x="154" y="1655"/>
                  <a:pt x="133" y="1593"/>
                  <a:pt x="122" y="1527"/>
                </a:cubicBezTo>
                <a:cubicBezTo>
                  <a:pt x="106" y="1442"/>
                  <a:pt x="106" y="1356"/>
                  <a:pt x="86" y="1273"/>
                </a:cubicBezTo>
                <a:cubicBezTo>
                  <a:pt x="105" y="1154"/>
                  <a:pt x="61" y="1045"/>
                  <a:pt x="25" y="933"/>
                </a:cubicBezTo>
                <a:cubicBezTo>
                  <a:pt x="8" y="818"/>
                  <a:pt x="0" y="797"/>
                  <a:pt x="25" y="654"/>
                </a:cubicBezTo>
                <a:cubicBezTo>
                  <a:pt x="32" y="611"/>
                  <a:pt x="59" y="574"/>
                  <a:pt x="74" y="533"/>
                </a:cubicBezTo>
                <a:cubicBezTo>
                  <a:pt x="86" y="330"/>
                  <a:pt x="114" y="396"/>
                  <a:pt x="74" y="31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Freeform 75"/>
          <p:cNvSpPr>
            <a:spLocks/>
          </p:cNvSpPr>
          <p:nvPr/>
        </p:nvSpPr>
        <p:spPr bwMode="auto">
          <a:xfrm>
            <a:off x="3735388" y="3117850"/>
            <a:ext cx="1524000" cy="2135188"/>
          </a:xfrm>
          <a:custGeom>
            <a:avLst/>
            <a:gdLst>
              <a:gd name="T0" fmla="*/ 57964388 w 960"/>
              <a:gd name="T1" fmla="*/ 2147483646 h 1345"/>
              <a:gd name="T2" fmla="*/ 88206263 w 960"/>
              <a:gd name="T3" fmla="*/ 1955641708 h 1345"/>
              <a:gd name="T4" fmla="*/ 269657513 w 960"/>
              <a:gd name="T5" fmla="*/ 1373486272 h 1345"/>
              <a:gd name="T6" fmla="*/ 299899388 w 960"/>
              <a:gd name="T7" fmla="*/ 1192034979 h 1345"/>
              <a:gd name="T8" fmla="*/ 453628125 w 960"/>
              <a:gd name="T9" fmla="*/ 763608316 h 1345"/>
              <a:gd name="T10" fmla="*/ 544353750 w 960"/>
              <a:gd name="T11" fmla="*/ 395665418 h 1345"/>
              <a:gd name="T12" fmla="*/ 607358450 w 960"/>
              <a:gd name="T13" fmla="*/ 214214125 h 1345"/>
              <a:gd name="T14" fmla="*/ 942538438 w 960"/>
              <a:gd name="T15" fmla="*/ 0 h 1345"/>
              <a:gd name="T16" fmla="*/ 1096268763 w 960"/>
              <a:gd name="T17" fmla="*/ 30241882 h 1345"/>
              <a:gd name="T18" fmla="*/ 1277720013 w 960"/>
              <a:gd name="T19" fmla="*/ 120967528 h 1345"/>
              <a:gd name="T20" fmla="*/ 1522174375 w 960"/>
              <a:gd name="T21" fmla="*/ 151209410 h 1345"/>
              <a:gd name="T22" fmla="*/ 1980842813 w 960"/>
              <a:gd name="T23" fmla="*/ 365423536 h 1345"/>
              <a:gd name="T24" fmla="*/ 2071568438 w 960"/>
              <a:gd name="T25" fmla="*/ 395665418 h 1345"/>
              <a:gd name="T26" fmla="*/ 2147483646 w 960"/>
              <a:gd name="T27" fmla="*/ 425907300 h 1345"/>
              <a:gd name="T28" fmla="*/ 2147483646 w 960"/>
              <a:gd name="T29" fmla="*/ 519152309 h 1345"/>
              <a:gd name="T30" fmla="*/ 2147483646 w 960"/>
              <a:gd name="T31" fmla="*/ 703124552 h 1345"/>
              <a:gd name="T32" fmla="*/ 2147483646 w 960"/>
              <a:gd name="T33" fmla="*/ 1892638581 h 1345"/>
              <a:gd name="T34" fmla="*/ 2147483646 w 960"/>
              <a:gd name="T35" fmla="*/ 2147483646 h 1345"/>
              <a:gd name="T36" fmla="*/ 2104331263 w 960"/>
              <a:gd name="T37" fmla="*/ 2147483646 h 1345"/>
              <a:gd name="T38" fmla="*/ 1766630325 w 960"/>
              <a:gd name="T39" fmla="*/ 2147483646 h 1345"/>
              <a:gd name="T40" fmla="*/ 1585179075 w 960"/>
              <a:gd name="T41" fmla="*/ 2147483646 h 1345"/>
              <a:gd name="T42" fmla="*/ 788809700 w 960"/>
              <a:gd name="T43" fmla="*/ 2147483646 h 1345"/>
              <a:gd name="T44" fmla="*/ 544353750 w 960"/>
              <a:gd name="T45" fmla="*/ 2147483646 h 1345"/>
              <a:gd name="T46" fmla="*/ 269657513 w 960"/>
              <a:gd name="T47" fmla="*/ 2147483646 h 1345"/>
              <a:gd name="T48" fmla="*/ 118448138 w 960"/>
              <a:gd name="T49" fmla="*/ 2147483646 h 1345"/>
              <a:gd name="T50" fmla="*/ 57964388 w 960"/>
              <a:gd name="T51" fmla="*/ 2147483646 h 13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60" h="1345">
                <a:moveTo>
                  <a:pt x="23" y="957"/>
                </a:moveTo>
                <a:cubicBezTo>
                  <a:pt x="0" y="895"/>
                  <a:pt x="14" y="836"/>
                  <a:pt x="35" y="776"/>
                </a:cubicBezTo>
                <a:cubicBezTo>
                  <a:pt x="46" y="681"/>
                  <a:pt x="65" y="629"/>
                  <a:pt x="107" y="545"/>
                </a:cubicBezTo>
                <a:cubicBezTo>
                  <a:pt x="111" y="521"/>
                  <a:pt x="111" y="496"/>
                  <a:pt x="119" y="473"/>
                </a:cubicBezTo>
                <a:cubicBezTo>
                  <a:pt x="136" y="415"/>
                  <a:pt x="180" y="303"/>
                  <a:pt x="180" y="303"/>
                </a:cubicBezTo>
                <a:cubicBezTo>
                  <a:pt x="194" y="214"/>
                  <a:pt x="185" y="243"/>
                  <a:pt x="216" y="157"/>
                </a:cubicBezTo>
                <a:cubicBezTo>
                  <a:pt x="224" y="133"/>
                  <a:pt x="223" y="103"/>
                  <a:pt x="241" y="85"/>
                </a:cubicBezTo>
                <a:cubicBezTo>
                  <a:pt x="273" y="51"/>
                  <a:pt x="329" y="14"/>
                  <a:pt x="374" y="0"/>
                </a:cubicBezTo>
                <a:cubicBezTo>
                  <a:pt x="394" y="4"/>
                  <a:pt x="415" y="4"/>
                  <a:pt x="435" y="12"/>
                </a:cubicBezTo>
                <a:cubicBezTo>
                  <a:pt x="508" y="39"/>
                  <a:pt x="433" y="34"/>
                  <a:pt x="507" y="48"/>
                </a:cubicBezTo>
                <a:cubicBezTo>
                  <a:pt x="539" y="53"/>
                  <a:pt x="571" y="56"/>
                  <a:pt x="604" y="60"/>
                </a:cubicBezTo>
                <a:cubicBezTo>
                  <a:pt x="659" y="97"/>
                  <a:pt x="721" y="123"/>
                  <a:pt x="786" y="145"/>
                </a:cubicBezTo>
                <a:cubicBezTo>
                  <a:pt x="798" y="148"/>
                  <a:pt x="809" y="153"/>
                  <a:pt x="822" y="157"/>
                </a:cubicBezTo>
                <a:cubicBezTo>
                  <a:pt x="834" y="161"/>
                  <a:pt x="859" y="169"/>
                  <a:pt x="859" y="169"/>
                </a:cubicBezTo>
                <a:cubicBezTo>
                  <a:pt x="863" y="181"/>
                  <a:pt x="864" y="194"/>
                  <a:pt x="871" y="206"/>
                </a:cubicBezTo>
                <a:cubicBezTo>
                  <a:pt x="884" y="231"/>
                  <a:pt x="919" y="279"/>
                  <a:pt x="919" y="279"/>
                </a:cubicBezTo>
                <a:cubicBezTo>
                  <a:pt x="960" y="431"/>
                  <a:pt x="940" y="596"/>
                  <a:pt x="932" y="751"/>
                </a:cubicBezTo>
                <a:cubicBezTo>
                  <a:pt x="924" y="887"/>
                  <a:pt x="932" y="918"/>
                  <a:pt x="883" y="1018"/>
                </a:cubicBezTo>
                <a:cubicBezTo>
                  <a:pt x="878" y="1049"/>
                  <a:pt x="875" y="1150"/>
                  <a:pt x="835" y="1176"/>
                </a:cubicBezTo>
                <a:cubicBezTo>
                  <a:pt x="806" y="1193"/>
                  <a:pt x="735" y="1205"/>
                  <a:pt x="701" y="1212"/>
                </a:cubicBezTo>
                <a:cubicBezTo>
                  <a:pt x="677" y="1228"/>
                  <a:pt x="656" y="1250"/>
                  <a:pt x="629" y="1260"/>
                </a:cubicBezTo>
                <a:cubicBezTo>
                  <a:pt x="526" y="1296"/>
                  <a:pt x="416" y="1311"/>
                  <a:pt x="313" y="1345"/>
                </a:cubicBezTo>
                <a:cubicBezTo>
                  <a:pt x="273" y="1285"/>
                  <a:pt x="259" y="1315"/>
                  <a:pt x="216" y="1260"/>
                </a:cubicBezTo>
                <a:cubicBezTo>
                  <a:pt x="180" y="1214"/>
                  <a:pt x="147" y="1129"/>
                  <a:pt x="107" y="1091"/>
                </a:cubicBezTo>
                <a:cubicBezTo>
                  <a:pt x="91" y="1043"/>
                  <a:pt x="89" y="1026"/>
                  <a:pt x="47" y="982"/>
                </a:cubicBezTo>
                <a:cubicBezTo>
                  <a:pt x="39" y="973"/>
                  <a:pt x="23" y="957"/>
                  <a:pt x="23" y="95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Freeform 76"/>
          <p:cNvSpPr>
            <a:spLocks/>
          </p:cNvSpPr>
          <p:nvPr/>
        </p:nvSpPr>
        <p:spPr bwMode="auto">
          <a:xfrm>
            <a:off x="4465638" y="4364038"/>
            <a:ext cx="3241675" cy="1793875"/>
          </a:xfrm>
          <a:custGeom>
            <a:avLst/>
            <a:gdLst>
              <a:gd name="T0" fmla="*/ 393144375 w 2042"/>
              <a:gd name="T1" fmla="*/ 1260078125 h 1130"/>
              <a:gd name="T2" fmla="*/ 700603438 w 2042"/>
              <a:gd name="T3" fmla="*/ 1166833138 h 1130"/>
              <a:gd name="T4" fmla="*/ 1005543138 w 2042"/>
              <a:gd name="T5" fmla="*/ 985381888 h 1130"/>
              <a:gd name="T6" fmla="*/ 1554937200 w 2042"/>
              <a:gd name="T7" fmla="*/ 221773750 h 1130"/>
              <a:gd name="T8" fmla="*/ 1920359063 w 2042"/>
              <a:gd name="T9" fmla="*/ 128528763 h 1130"/>
              <a:gd name="T10" fmla="*/ 2147483646 w 2042"/>
              <a:gd name="T11" fmla="*/ 282257500 h 1130"/>
              <a:gd name="T12" fmla="*/ 2147483646 w 2042"/>
              <a:gd name="T13" fmla="*/ 372983125 h 1130"/>
              <a:gd name="T14" fmla="*/ 2147483646 w 2042"/>
              <a:gd name="T15" fmla="*/ 433466875 h 1130"/>
              <a:gd name="T16" fmla="*/ 2147483646 w 2042"/>
              <a:gd name="T17" fmla="*/ 647680950 h 1130"/>
              <a:gd name="T18" fmla="*/ 2147483646 w 2042"/>
              <a:gd name="T19" fmla="*/ 740925938 h 1130"/>
              <a:gd name="T20" fmla="*/ 2147483646 w 2042"/>
              <a:gd name="T21" fmla="*/ 771167813 h 1130"/>
              <a:gd name="T22" fmla="*/ 2147483646 w 2042"/>
              <a:gd name="T23" fmla="*/ 1290320000 h 1130"/>
              <a:gd name="T24" fmla="*/ 2147483646 w 2042"/>
              <a:gd name="T25" fmla="*/ 1411287500 h 1130"/>
              <a:gd name="T26" fmla="*/ 2147483646 w 2042"/>
              <a:gd name="T27" fmla="*/ 1779230313 h 1130"/>
              <a:gd name="T28" fmla="*/ 2147483646 w 2042"/>
              <a:gd name="T29" fmla="*/ 2147483646 h 1130"/>
              <a:gd name="T30" fmla="*/ 2147483646 w 2042"/>
              <a:gd name="T31" fmla="*/ 2147483646 h 1130"/>
              <a:gd name="T32" fmla="*/ 2147483646 w 2042"/>
              <a:gd name="T33" fmla="*/ 2147483646 h 1130"/>
              <a:gd name="T34" fmla="*/ 2147483646 w 2042"/>
              <a:gd name="T35" fmla="*/ 2147483646 h 1130"/>
              <a:gd name="T36" fmla="*/ 1524695325 w 2042"/>
              <a:gd name="T37" fmla="*/ 2147483646 h 1130"/>
              <a:gd name="T38" fmla="*/ 1096268763 w 2042"/>
              <a:gd name="T39" fmla="*/ 2147483646 h 1130"/>
              <a:gd name="T40" fmla="*/ 667842200 w 2042"/>
              <a:gd name="T41" fmla="*/ 2147483646 h 1130"/>
              <a:gd name="T42" fmla="*/ 211693125 w 2042"/>
              <a:gd name="T43" fmla="*/ 2147483646 h 1130"/>
              <a:gd name="T44" fmla="*/ 148690013 w 2042"/>
              <a:gd name="T45" fmla="*/ 1748988438 h 1130"/>
              <a:gd name="T46" fmla="*/ 302418750 w 2042"/>
              <a:gd name="T47" fmla="*/ 1565017825 h 1130"/>
              <a:gd name="T48" fmla="*/ 332660625 w 2042"/>
              <a:gd name="T49" fmla="*/ 1290320000 h 1130"/>
              <a:gd name="T50" fmla="*/ 486390950 w 2042"/>
              <a:gd name="T51" fmla="*/ 1441529375 h 11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42" h="1130">
                <a:moveTo>
                  <a:pt x="156" y="500"/>
                </a:moveTo>
                <a:cubicBezTo>
                  <a:pt x="196" y="486"/>
                  <a:pt x="236" y="473"/>
                  <a:pt x="278" y="463"/>
                </a:cubicBezTo>
                <a:cubicBezTo>
                  <a:pt x="318" y="435"/>
                  <a:pt x="351" y="406"/>
                  <a:pt x="399" y="391"/>
                </a:cubicBezTo>
                <a:cubicBezTo>
                  <a:pt x="485" y="301"/>
                  <a:pt x="548" y="190"/>
                  <a:pt x="617" y="88"/>
                </a:cubicBezTo>
                <a:cubicBezTo>
                  <a:pt x="638" y="0"/>
                  <a:pt x="615" y="25"/>
                  <a:pt x="762" y="51"/>
                </a:cubicBezTo>
                <a:cubicBezTo>
                  <a:pt x="792" y="56"/>
                  <a:pt x="914" y="94"/>
                  <a:pt x="944" y="112"/>
                </a:cubicBezTo>
                <a:cubicBezTo>
                  <a:pt x="964" y="124"/>
                  <a:pt x="983" y="139"/>
                  <a:pt x="1005" y="148"/>
                </a:cubicBezTo>
                <a:cubicBezTo>
                  <a:pt x="1030" y="158"/>
                  <a:pt x="1150" y="170"/>
                  <a:pt x="1162" y="172"/>
                </a:cubicBezTo>
                <a:cubicBezTo>
                  <a:pt x="1242" y="202"/>
                  <a:pt x="1323" y="230"/>
                  <a:pt x="1405" y="257"/>
                </a:cubicBezTo>
                <a:cubicBezTo>
                  <a:pt x="1435" y="266"/>
                  <a:pt x="1481" y="292"/>
                  <a:pt x="1514" y="294"/>
                </a:cubicBezTo>
                <a:cubicBezTo>
                  <a:pt x="1671" y="301"/>
                  <a:pt x="1828" y="302"/>
                  <a:pt x="1986" y="306"/>
                </a:cubicBezTo>
                <a:cubicBezTo>
                  <a:pt x="2041" y="359"/>
                  <a:pt x="2042" y="433"/>
                  <a:pt x="2011" y="512"/>
                </a:cubicBezTo>
                <a:cubicBezTo>
                  <a:pt x="2002" y="533"/>
                  <a:pt x="1938" y="551"/>
                  <a:pt x="1914" y="560"/>
                </a:cubicBezTo>
                <a:cubicBezTo>
                  <a:pt x="1951" y="599"/>
                  <a:pt x="1980" y="654"/>
                  <a:pt x="1999" y="706"/>
                </a:cubicBezTo>
                <a:cubicBezTo>
                  <a:pt x="1925" y="816"/>
                  <a:pt x="1885" y="873"/>
                  <a:pt x="1768" y="948"/>
                </a:cubicBezTo>
                <a:cubicBezTo>
                  <a:pt x="1722" y="976"/>
                  <a:pt x="1676" y="1016"/>
                  <a:pt x="1623" y="1021"/>
                </a:cubicBezTo>
                <a:cubicBezTo>
                  <a:pt x="1530" y="1028"/>
                  <a:pt x="1437" y="1029"/>
                  <a:pt x="1344" y="1033"/>
                </a:cubicBezTo>
                <a:cubicBezTo>
                  <a:pt x="1275" y="1046"/>
                  <a:pt x="1207" y="1075"/>
                  <a:pt x="1138" y="1082"/>
                </a:cubicBezTo>
                <a:cubicBezTo>
                  <a:pt x="960" y="1098"/>
                  <a:pt x="782" y="1105"/>
                  <a:pt x="605" y="1118"/>
                </a:cubicBezTo>
                <a:cubicBezTo>
                  <a:pt x="548" y="1122"/>
                  <a:pt x="435" y="1130"/>
                  <a:pt x="435" y="1130"/>
                </a:cubicBezTo>
                <a:cubicBezTo>
                  <a:pt x="403" y="1127"/>
                  <a:pt x="311" y="1128"/>
                  <a:pt x="265" y="1106"/>
                </a:cubicBezTo>
                <a:cubicBezTo>
                  <a:pt x="203" y="1075"/>
                  <a:pt x="149" y="1030"/>
                  <a:pt x="84" y="1009"/>
                </a:cubicBezTo>
                <a:cubicBezTo>
                  <a:pt x="0" y="929"/>
                  <a:pt x="50" y="800"/>
                  <a:pt x="59" y="694"/>
                </a:cubicBezTo>
                <a:cubicBezTo>
                  <a:pt x="64" y="619"/>
                  <a:pt x="60" y="635"/>
                  <a:pt x="120" y="621"/>
                </a:cubicBezTo>
                <a:cubicBezTo>
                  <a:pt x="124" y="584"/>
                  <a:pt x="113" y="543"/>
                  <a:pt x="132" y="512"/>
                </a:cubicBezTo>
                <a:cubicBezTo>
                  <a:pt x="146" y="487"/>
                  <a:pt x="193" y="572"/>
                  <a:pt x="193" y="572"/>
                </a:cubicBezTo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Freeform 77"/>
          <p:cNvSpPr>
            <a:spLocks/>
          </p:cNvSpPr>
          <p:nvPr/>
        </p:nvSpPr>
        <p:spPr bwMode="auto">
          <a:xfrm>
            <a:off x="5375275" y="2867025"/>
            <a:ext cx="2455863" cy="1636713"/>
          </a:xfrm>
          <a:custGeom>
            <a:avLst/>
            <a:gdLst>
              <a:gd name="T0" fmla="*/ 874495191 w 1547"/>
              <a:gd name="T1" fmla="*/ 2147483646 h 1031"/>
              <a:gd name="T2" fmla="*/ 814011428 w 1547"/>
              <a:gd name="T3" fmla="*/ 2147483646 h 1031"/>
              <a:gd name="T4" fmla="*/ 751006715 w 1547"/>
              <a:gd name="T5" fmla="*/ 2147483646 h 1031"/>
              <a:gd name="T6" fmla="*/ 446068541 w 1547"/>
              <a:gd name="T7" fmla="*/ 1925399963 h 1031"/>
              <a:gd name="T8" fmla="*/ 141128779 w 1547"/>
              <a:gd name="T9" fmla="*/ 1466731386 h 1031"/>
              <a:gd name="T10" fmla="*/ 50403135 w 1547"/>
              <a:gd name="T11" fmla="*/ 1008062808 h 1031"/>
              <a:gd name="T12" fmla="*/ 171370660 w 1547"/>
              <a:gd name="T13" fmla="*/ 1038304692 h 1031"/>
              <a:gd name="T14" fmla="*/ 201612541 w 1547"/>
              <a:gd name="T15" fmla="*/ 824092139 h 1031"/>
              <a:gd name="T16" fmla="*/ 294859135 w 1547"/>
              <a:gd name="T17" fmla="*/ 642640834 h 1031"/>
              <a:gd name="T18" fmla="*/ 539313547 w 1547"/>
              <a:gd name="T19" fmla="*/ 367942925 h 1031"/>
              <a:gd name="T20" fmla="*/ 751006715 w 1547"/>
              <a:gd name="T21" fmla="*/ 428426693 h 1031"/>
              <a:gd name="T22" fmla="*/ 1239917127 w 1547"/>
              <a:gd name="T23" fmla="*/ 337701041 h 1031"/>
              <a:gd name="T24" fmla="*/ 1393647484 w 1547"/>
              <a:gd name="T25" fmla="*/ 304939793 h 1031"/>
              <a:gd name="T26" fmla="*/ 1638101896 w 1547"/>
              <a:gd name="T27" fmla="*/ 244456025 h 1031"/>
              <a:gd name="T28" fmla="*/ 2127012308 w 1547"/>
              <a:gd name="T29" fmla="*/ 0 h 1031"/>
              <a:gd name="T30" fmla="*/ 2147483646 w 1547"/>
              <a:gd name="T31" fmla="*/ 30241884 h 1031"/>
              <a:gd name="T32" fmla="*/ 2147483646 w 1547"/>
              <a:gd name="T33" fmla="*/ 274697909 h 1031"/>
              <a:gd name="T34" fmla="*/ 2147483646 w 1547"/>
              <a:gd name="T35" fmla="*/ 458668578 h 1031"/>
              <a:gd name="T36" fmla="*/ 2147483646 w 1547"/>
              <a:gd name="T37" fmla="*/ 947579039 h 1031"/>
              <a:gd name="T38" fmla="*/ 2147483646 w 1547"/>
              <a:gd name="T39" fmla="*/ 1038304692 h 1031"/>
              <a:gd name="T40" fmla="*/ 2147483646 w 1547"/>
              <a:gd name="T41" fmla="*/ 1222276948 h 1031"/>
              <a:gd name="T42" fmla="*/ 2147483646 w 1547"/>
              <a:gd name="T43" fmla="*/ 1376005733 h 1031"/>
              <a:gd name="T44" fmla="*/ 2147483646 w 1547"/>
              <a:gd name="T45" fmla="*/ 1436489501 h 1031"/>
              <a:gd name="T46" fmla="*/ 2147483646 w 1547"/>
              <a:gd name="T47" fmla="*/ 1527215154 h 1031"/>
              <a:gd name="T48" fmla="*/ 2147483646 w 1547"/>
              <a:gd name="T49" fmla="*/ 1620461758 h 1031"/>
              <a:gd name="T50" fmla="*/ 2147483646 w 1547"/>
              <a:gd name="T51" fmla="*/ 1864916195 h 1031"/>
              <a:gd name="T52" fmla="*/ 2147483646 w 1547"/>
              <a:gd name="T53" fmla="*/ 2016125616 h 1031"/>
              <a:gd name="T54" fmla="*/ 2147483646 w 1547"/>
              <a:gd name="T55" fmla="*/ 2139614104 h 1031"/>
              <a:gd name="T56" fmla="*/ 2147483646 w 1547"/>
              <a:gd name="T57" fmla="*/ 2147483646 h 1031"/>
              <a:gd name="T58" fmla="*/ 2147483646 w 1547"/>
              <a:gd name="T59" fmla="*/ 2147483646 h 1031"/>
              <a:gd name="T60" fmla="*/ 1882557896 w 1547"/>
              <a:gd name="T61" fmla="*/ 2147483646 h 1031"/>
              <a:gd name="T62" fmla="*/ 1058465840 w 1547"/>
              <a:gd name="T63" fmla="*/ 2147483646 h 1031"/>
              <a:gd name="T64" fmla="*/ 874495191 w 1547"/>
              <a:gd name="T65" fmla="*/ 2147483646 h 103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547" h="1031">
                <a:moveTo>
                  <a:pt x="347" y="994"/>
                </a:moveTo>
                <a:cubicBezTo>
                  <a:pt x="339" y="982"/>
                  <a:pt x="332" y="969"/>
                  <a:pt x="323" y="958"/>
                </a:cubicBezTo>
                <a:cubicBezTo>
                  <a:pt x="315" y="949"/>
                  <a:pt x="304" y="943"/>
                  <a:pt x="298" y="934"/>
                </a:cubicBezTo>
                <a:cubicBezTo>
                  <a:pt x="255" y="877"/>
                  <a:pt x="227" y="812"/>
                  <a:pt x="177" y="764"/>
                </a:cubicBezTo>
                <a:cubicBezTo>
                  <a:pt x="151" y="687"/>
                  <a:pt x="126" y="629"/>
                  <a:pt x="56" y="582"/>
                </a:cubicBezTo>
                <a:cubicBezTo>
                  <a:pt x="0" y="498"/>
                  <a:pt x="6" y="509"/>
                  <a:pt x="20" y="400"/>
                </a:cubicBezTo>
                <a:cubicBezTo>
                  <a:pt x="36" y="404"/>
                  <a:pt x="57" y="424"/>
                  <a:pt x="68" y="412"/>
                </a:cubicBezTo>
                <a:cubicBezTo>
                  <a:pt x="86" y="389"/>
                  <a:pt x="71" y="354"/>
                  <a:pt x="80" y="327"/>
                </a:cubicBezTo>
                <a:cubicBezTo>
                  <a:pt x="88" y="301"/>
                  <a:pt x="106" y="279"/>
                  <a:pt x="117" y="255"/>
                </a:cubicBezTo>
                <a:cubicBezTo>
                  <a:pt x="153" y="168"/>
                  <a:pt x="119" y="176"/>
                  <a:pt x="214" y="146"/>
                </a:cubicBezTo>
                <a:cubicBezTo>
                  <a:pt x="230" y="151"/>
                  <a:pt x="282" y="170"/>
                  <a:pt x="298" y="170"/>
                </a:cubicBezTo>
                <a:cubicBezTo>
                  <a:pt x="353" y="170"/>
                  <a:pt x="437" y="143"/>
                  <a:pt x="492" y="134"/>
                </a:cubicBezTo>
                <a:cubicBezTo>
                  <a:pt x="512" y="130"/>
                  <a:pt x="532" y="125"/>
                  <a:pt x="553" y="121"/>
                </a:cubicBezTo>
                <a:cubicBezTo>
                  <a:pt x="585" y="113"/>
                  <a:pt x="650" y="97"/>
                  <a:pt x="650" y="97"/>
                </a:cubicBezTo>
                <a:cubicBezTo>
                  <a:pt x="713" y="55"/>
                  <a:pt x="771" y="23"/>
                  <a:pt x="844" y="0"/>
                </a:cubicBezTo>
                <a:cubicBezTo>
                  <a:pt x="864" y="4"/>
                  <a:pt x="885" y="3"/>
                  <a:pt x="904" y="12"/>
                </a:cubicBezTo>
                <a:cubicBezTo>
                  <a:pt x="941" y="28"/>
                  <a:pt x="948" y="78"/>
                  <a:pt x="965" y="109"/>
                </a:cubicBezTo>
                <a:cubicBezTo>
                  <a:pt x="979" y="134"/>
                  <a:pt x="1014" y="182"/>
                  <a:pt x="1014" y="182"/>
                </a:cubicBezTo>
                <a:cubicBezTo>
                  <a:pt x="1023" y="211"/>
                  <a:pt x="1056" y="349"/>
                  <a:pt x="1074" y="376"/>
                </a:cubicBezTo>
                <a:cubicBezTo>
                  <a:pt x="1083" y="390"/>
                  <a:pt x="1098" y="400"/>
                  <a:pt x="1110" y="412"/>
                </a:cubicBezTo>
                <a:cubicBezTo>
                  <a:pt x="1132" y="477"/>
                  <a:pt x="1108" y="424"/>
                  <a:pt x="1159" y="485"/>
                </a:cubicBezTo>
                <a:cubicBezTo>
                  <a:pt x="1169" y="497"/>
                  <a:pt x="1188" y="536"/>
                  <a:pt x="1207" y="546"/>
                </a:cubicBezTo>
                <a:cubicBezTo>
                  <a:pt x="1229" y="557"/>
                  <a:pt x="1280" y="570"/>
                  <a:pt x="1280" y="570"/>
                </a:cubicBezTo>
                <a:cubicBezTo>
                  <a:pt x="1288" y="582"/>
                  <a:pt x="1297" y="593"/>
                  <a:pt x="1304" y="606"/>
                </a:cubicBezTo>
                <a:cubicBezTo>
                  <a:pt x="1309" y="617"/>
                  <a:pt x="1307" y="634"/>
                  <a:pt x="1317" y="643"/>
                </a:cubicBezTo>
                <a:cubicBezTo>
                  <a:pt x="1360" y="681"/>
                  <a:pt x="1415" y="704"/>
                  <a:pt x="1462" y="740"/>
                </a:cubicBezTo>
                <a:cubicBezTo>
                  <a:pt x="1474" y="760"/>
                  <a:pt x="1483" y="781"/>
                  <a:pt x="1498" y="800"/>
                </a:cubicBezTo>
                <a:cubicBezTo>
                  <a:pt x="1512" y="818"/>
                  <a:pt x="1547" y="849"/>
                  <a:pt x="1547" y="849"/>
                </a:cubicBezTo>
                <a:cubicBezTo>
                  <a:pt x="1527" y="908"/>
                  <a:pt x="1484" y="911"/>
                  <a:pt x="1426" y="921"/>
                </a:cubicBezTo>
                <a:cubicBezTo>
                  <a:pt x="1369" y="930"/>
                  <a:pt x="1256" y="946"/>
                  <a:pt x="1256" y="946"/>
                </a:cubicBezTo>
                <a:cubicBezTo>
                  <a:pt x="1151" y="1015"/>
                  <a:pt x="866" y="1021"/>
                  <a:pt x="747" y="1031"/>
                </a:cubicBezTo>
                <a:cubicBezTo>
                  <a:pt x="638" y="1026"/>
                  <a:pt x="528" y="1025"/>
                  <a:pt x="420" y="1018"/>
                </a:cubicBezTo>
                <a:cubicBezTo>
                  <a:pt x="394" y="1016"/>
                  <a:pt x="321" y="994"/>
                  <a:pt x="347" y="994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Freeform 78"/>
          <p:cNvSpPr>
            <a:spLocks/>
          </p:cNvSpPr>
          <p:nvPr/>
        </p:nvSpPr>
        <p:spPr bwMode="auto">
          <a:xfrm>
            <a:off x="7086600" y="2819400"/>
            <a:ext cx="685800" cy="1069975"/>
          </a:xfrm>
          <a:custGeom>
            <a:avLst/>
            <a:gdLst>
              <a:gd name="T0" fmla="*/ 1088707500 w 432"/>
              <a:gd name="T1" fmla="*/ 214214075 h 674"/>
              <a:gd name="T2" fmla="*/ 599797188 w 432"/>
              <a:gd name="T3" fmla="*/ 0 h 674"/>
              <a:gd name="T4" fmla="*/ 80645000 w 432"/>
              <a:gd name="T5" fmla="*/ 183972200 h 674"/>
              <a:gd name="T6" fmla="*/ 80645000 w 432"/>
              <a:gd name="T7" fmla="*/ 367942813 h 674"/>
              <a:gd name="T8" fmla="*/ 50403125 w 432"/>
              <a:gd name="T9" fmla="*/ 703124388 h 674"/>
              <a:gd name="T10" fmla="*/ 264617200 w 432"/>
              <a:gd name="T11" fmla="*/ 1496972813 h 674"/>
              <a:gd name="T12" fmla="*/ 294859075 w 432"/>
              <a:gd name="T13" fmla="*/ 1590219388 h 674"/>
              <a:gd name="T14" fmla="*/ 599797188 w 432"/>
              <a:gd name="T15" fmla="*/ 1680945013 h 674"/>
              <a:gd name="T16" fmla="*/ 904736888 w 432"/>
              <a:gd name="T17" fmla="*/ 1650703138 h 674"/>
              <a:gd name="T18" fmla="*/ 934978763 w 432"/>
              <a:gd name="T19" fmla="*/ 1496972813 h 674"/>
              <a:gd name="T20" fmla="*/ 997981875 w 432"/>
              <a:gd name="T21" fmla="*/ 519152188 h 674"/>
              <a:gd name="T22" fmla="*/ 1088707500 w 432"/>
              <a:gd name="T23" fmla="*/ 214214075 h 6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32" h="674">
                <a:moveTo>
                  <a:pt x="432" y="85"/>
                </a:moveTo>
                <a:cubicBezTo>
                  <a:pt x="372" y="45"/>
                  <a:pt x="307" y="16"/>
                  <a:pt x="238" y="0"/>
                </a:cubicBezTo>
                <a:cubicBezTo>
                  <a:pt x="123" y="14"/>
                  <a:pt x="126" y="25"/>
                  <a:pt x="32" y="73"/>
                </a:cubicBezTo>
                <a:cubicBezTo>
                  <a:pt x="0" y="167"/>
                  <a:pt x="32" y="49"/>
                  <a:pt x="32" y="146"/>
                </a:cubicBezTo>
                <a:cubicBezTo>
                  <a:pt x="32" y="190"/>
                  <a:pt x="24" y="234"/>
                  <a:pt x="20" y="279"/>
                </a:cubicBezTo>
                <a:cubicBezTo>
                  <a:pt x="27" y="387"/>
                  <a:pt x="20" y="512"/>
                  <a:pt x="105" y="594"/>
                </a:cubicBezTo>
                <a:cubicBezTo>
                  <a:pt x="109" y="606"/>
                  <a:pt x="106" y="623"/>
                  <a:pt x="117" y="631"/>
                </a:cubicBezTo>
                <a:cubicBezTo>
                  <a:pt x="131" y="641"/>
                  <a:pt x="212" y="660"/>
                  <a:pt x="238" y="667"/>
                </a:cubicBezTo>
                <a:cubicBezTo>
                  <a:pt x="278" y="663"/>
                  <a:pt x="323" y="674"/>
                  <a:pt x="359" y="655"/>
                </a:cubicBezTo>
                <a:cubicBezTo>
                  <a:pt x="377" y="645"/>
                  <a:pt x="369" y="614"/>
                  <a:pt x="371" y="594"/>
                </a:cubicBezTo>
                <a:cubicBezTo>
                  <a:pt x="393" y="200"/>
                  <a:pt x="343" y="356"/>
                  <a:pt x="396" y="206"/>
                </a:cubicBezTo>
                <a:cubicBezTo>
                  <a:pt x="410" y="107"/>
                  <a:pt x="392" y="145"/>
                  <a:pt x="432" y="8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80"/>
          <p:cNvSpPr>
            <a:spLocks noChangeShapeType="1"/>
          </p:cNvSpPr>
          <p:nvPr/>
        </p:nvSpPr>
        <p:spPr bwMode="auto">
          <a:xfrm>
            <a:off x="5715000" y="3505200"/>
            <a:ext cx="381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0739E-B0B6-4782-8F06-D9C5D8D01193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Oval 7"/>
          <p:cNvSpPr>
            <a:spLocks noChangeAspect="1" noChangeArrowheads="1"/>
          </p:cNvSpPr>
          <p:nvPr/>
        </p:nvSpPr>
        <p:spPr bwMode="auto">
          <a:xfrm rot="5813881">
            <a:off x="3642519" y="31980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02" name="Oval 8"/>
          <p:cNvSpPr>
            <a:spLocks noChangeAspect="1" noChangeArrowheads="1"/>
          </p:cNvSpPr>
          <p:nvPr/>
        </p:nvSpPr>
        <p:spPr bwMode="auto">
          <a:xfrm rot="5813881">
            <a:off x="2960688" y="35734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3" name="Oval 9"/>
          <p:cNvSpPr>
            <a:spLocks noChangeAspect="1" noChangeArrowheads="1"/>
          </p:cNvSpPr>
          <p:nvPr/>
        </p:nvSpPr>
        <p:spPr bwMode="auto">
          <a:xfrm rot="5813881">
            <a:off x="3515519" y="3894931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4" name="Oval 10"/>
          <p:cNvSpPr>
            <a:spLocks noChangeAspect="1" noChangeArrowheads="1"/>
          </p:cNvSpPr>
          <p:nvPr/>
        </p:nvSpPr>
        <p:spPr bwMode="auto">
          <a:xfrm rot="5813881">
            <a:off x="2895600" y="43592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5" name="Oval 11"/>
          <p:cNvSpPr>
            <a:spLocks noChangeAspect="1" noChangeArrowheads="1"/>
          </p:cNvSpPr>
          <p:nvPr/>
        </p:nvSpPr>
        <p:spPr bwMode="auto">
          <a:xfrm rot="5813881">
            <a:off x="3921125" y="4313238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6" name="Oval 12"/>
          <p:cNvSpPr>
            <a:spLocks noChangeAspect="1" noChangeArrowheads="1"/>
          </p:cNvSpPr>
          <p:nvPr/>
        </p:nvSpPr>
        <p:spPr bwMode="auto">
          <a:xfrm rot="5813881">
            <a:off x="3629025" y="5526088"/>
            <a:ext cx="268287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7" name="Oval 13"/>
          <p:cNvSpPr>
            <a:spLocks noChangeAspect="1" noChangeArrowheads="1"/>
          </p:cNvSpPr>
          <p:nvPr/>
        </p:nvSpPr>
        <p:spPr bwMode="auto">
          <a:xfrm rot="5813881">
            <a:off x="2925763" y="54975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8" name="Line 14"/>
          <p:cNvSpPr>
            <a:spLocks noChangeAspect="1" noChangeShapeType="1"/>
          </p:cNvSpPr>
          <p:nvPr/>
        </p:nvSpPr>
        <p:spPr bwMode="auto">
          <a:xfrm rot="5813881" flipV="1">
            <a:off x="3464719" y="3645694"/>
            <a:ext cx="477837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Line 15"/>
          <p:cNvSpPr>
            <a:spLocks noChangeAspect="1" noChangeShapeType="1"/>
          </p:cNvSpPr>
          <p:nvPr/>
        </p:nvSpPr>
        <p:spPr bwMode="auto">
          <a:xfrm rot="5813881">
            <a:off x="3186906" y="4145757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Line 16"/>
          <p:cNvSpPr>
            <a:spLocks noChangeAspect="1" noChangeShapeType="1"/>
          </p:cNvSpPr>
          <p:nvPr/>
        </p:nvSpPr>
        <p:spPr bwMode="auto">
          <a:xfrm rot="5813881">
            <a:off x="3464719" y="4098131"/>
            <a:ext cx="168275" cy="70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Line 17"/>
          <p:cNvSpPr>
            <a:spLocks noChangeAspect="1" noChangeShapeType="1"/>
          </p:cNvSpPr>
          <p:nvPr/>
        </p:nvSpPr>
        <p:spPr bwMode="auto">
          <a:xfrm rot="5813881">
            <a:off x="3258344" y="3271044"/>
            <a:ext cx="309563" cy="4222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2" name="Line 18"/>
          <p:cNvSpPr>
            <a:spLocks noChangeAspect="1" noChangeShapeType="1"/>
          </p:cNvSpPr>
          <p:nvPr/>
        </p:nvSpPr>
        <p:spPr bwMode="auto">
          <a:xfrm rot="5813881">
            <a:off x="3433763" y="5008563"/>
            <a:ext cx="1014412" cy="11271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Line 19"/>
          <p:cNvSpPr>
            <a:spLocks noChangeAspect="1" noChangeShapeType="1"/>
          </p:cNvSpPr>
          <p:nvPr/>
        </p:nvSpPr>
        <p:spPr bwMode="auto">
          <a:xfrm rot="5813881">
            <a:off x="3348037" y="5464176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Line 20"/>
          <p:cNvSpPr>
            <a:spLocks noChangeAspect="1" noChangeShapeType="1"/>
          </p:cNvSpPr>
          <p:nvPr/>
        </p:nvSpPr>
        <p:spPr bwMode="auto">
          <a:xfrm rot="5813881">
            <a:off x="2679700" y="4635500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Line 21"/>
          <p:cNvSpPr>
            <a:spLocks noChangeAspect="1" noChangeShapeType="1"/>
          </p:cNvSpPr>
          <p:nvPr/>
        </p:nvSpPr>
        <p:spPr bwMode="auto">
          <a:xfrm rot="5813881" flipV="1">
            <a:off x="2589213" y="4306887"/>
            <a:ext cx="1633538" cy="7604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6" name="Oval 22"/>
          <p:cNvSpPr>
            <a:spLocks noChangeAspect="1" noChangeArrowheads="1"/>
          </p:cNvSpPr>
          <p:nvPr/>
        </p:nvSpPr>
        <p:spPr bwMode="auto">
          <a:xfrm rot="5813881">
            <a:off x="4052888" y="32226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17" name="Oval 23"/>
          <p:cNvSpPr>
            <a:spLocks noChangeAspect="1" noChangeArrowheads="1"/>
          </p:cNvSpPr>
          <p:nvPr/>
        </p:nvSpPr>
        <p:spPr bwMode="auto">
          <a:xfrm rot="5813881">
            <a:off x="4014787" y="3659188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18" name="Line 24"/>
          <p:cNvSpPr>
            <a:spLocks noChangeAspect="1" noChangeShapeType="1"/>
          </p:cNvSpPr>
          <p:nvPr/>
        </p:nvSpPr>
        <p:spPr bwMode="auto">
          <a:xfrm rot="5813881">
            <a:off x="4170363" y="3557588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Oval 25"/>
          <p:cNvSpPr>
            <a:spLocks noChangeAspect="1" noChangeArrowheads="1"/>
          </p:cNvSpPr>
          <p:nvPr/>
        </p:nvSpPr>
        <p:spPr bwMode="auto">
          <a:xfrm rot="-5273653">
            <a:off x="5122863" y="5610225"/>
            <a:ext cx="185738" cy="18573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20" name="Oval 26"/>
          <p:cNvSpPr>
            <a:spLocks noChangeAspect="1" noChangeArrowheads="1"/>
          </p:cNvSpPr>
          <p:nvPr/>
        </p:nvSpPr>
        <p:spPr bwMode="auto">
          <a:xfrm rot="-5273653">
            <a:off x="5654675" y="516096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21" name="Oval 27"/>
          <p:cNvSpPr>
            <a:spLocks noChangeAspect="1" noChangeArrowheads="1"/>
          </p:cNvSpPr>
          <p:nvPr/>
        </p:nvSpPr>
        <p:spPr bwMode="auto">
          <a:xfrm rot="-5273653">
            <a:off x="5656263" y="4435475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22" name="Oval 28"/>
          <p:cNvSpPr>
            <a:spLocks noChangeAspect="1" noChangeArrowheads="1"/>
          </p:cNvSpPr>
          <p:nvPr/>
        </p:nvSpPr>
        <p:spPr bwMode="auto">
          <a:xfrm rot="-5273653">
            <a:off x="4721225" y="45577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23" name="Oval 29"/>
          <p:cNvSpPr>
            <a:spLocks noChangeAspect="1" noChangeArrowheads="1"/>
          </p:cNvSpPr>
          <p:nvPr/>
        </p:nvSpPr>
        <p:spPr bwMode="auto">
          <a:xfrm rot="-5273653">
            <a:off x="4892675" y="34274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24" name="Oval 30"/>
          <p:cNvSpPr>
            <a:spLocks noChangeAspect="1" noChangeArrowheads="1"/>
          </p:cNvSpPr>
          <p:nvPr/>
        </p:nvSpPr>
        <p:spPr bwMode="auto">
          <a:xfrm rot="-5273653">
            <a:off x="5538788" y="3398838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25" name="Line 31"/>
          <p:cNvSpPr>
            <a:spLocks noChangeAspect="1" noChangeShapeType="1"/>
          </p:cNvSpPr>
          <p:nvPr/>
        </p:nvSpPr>
        <p:spPr bwMode="auto">
          <a:xfrm rot="16326347" flipV="1">
            <a:off x="5005388" y="5356225"/>
            <a:ext cx="439738" cy="26987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6" name="Line 32"/>
          <p:cNvSpPr>
            <a:spLocks noChangeAspect="1" noChangeShapeType="1"/>
          </p:cNvSpPr>
          <p:nvPr/>
        </p:nvSpPr>
        <p:spPr bwMode="auto">
          <a:xfrm rot="-5273653">
            <a:off x="5311775" y="4616450"/>
            <a:ext cx="334963" cy="2841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7" name="Line 33"/>
          <p:cNvSpPr>
            <a:spLocks noChangeAspect="1" noChangeShapeType="1"/>
          </p:cNvSpPr>
          <p:nvPr/>
        </p:nvSpPr>
        <p:spPr bwMode="auto">
          <a:xfrm rot="-5273653">
            <a:off x="5226050" y="4314825"/>
            <a:ext cx="155575" cy="64452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8" name="Line 34"/>
          <p:cNvSpPr>
            <a:spLocks noChangeAspect="1" noChangeShapeType="1"/>
          </p:cNvSpPr>
          <p:nvPr/>
        </p:nvSpPr>
        <p:spPr bwMode="auto">
          <a:xfrm rot="-5273653">
            <a:off x="5361781" y="5314157"/>
            <a:ext cx="284163" cy="3873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9" name="Line 35"/>
          <p:cNvSpPr>
            <a:spLocks noChangeAspect="1" noChangeShapeType="1"/>
          </p:cNvSpPr>
          <p:nvPr/>
        </p:nvSpPr>
        <p:spPr bwMode="auto">
          <a:xfrm rot="-5273653">
            <a:off x="4431506" y="4055269"/>
            <a:ext cx="930275" cy="103188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30" name="Line 36"/>
          <p:cNvSpPr>
            <a:spLocks noChangeAspect="1" noChangeShapeType="1"/>
          </p:cNvSpPr>
          <p:nvPr/>
        </p:nvSpPr>
        <p:spPr bwMode="auto">
          <a:xfrm rot="-5280000">
            <a:off x="5374482" y="3334544"/>
            <a:ext cx="269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31" name="Line 37"/>
          <p:cNvSpPr>
            <a:spLocks noChangeAspect="1" noChangeShapeType="1"/>
          </p:cNvSpPr>
          <p:nvPr/>
        </p:nvSpPr>
        <p:spPr bwMode="auto">
          <a:xfrm rot="-5273653">
            <a:off x="4830763" y="4170362"/>
            <a:ext cx="1290638" cy="3349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32" name="Line 38"/>
          <p:cNvSpPr>
            <a:spLocks noChangeAspect="1" noChangeShapeType="1"/>
          </p:cNvSpPr>
          <p:nvPr/>
        </p:nvSpPr>
        <p:spPr bwMode="auto">
          <a:xfrm rot="16320000" flipV="1">
            <a:off x="4623594" y="4058444"/>
            <a:ext cx="149860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33" name="Oval 39"/>
          <p:cNvSpPr>
            <a:spLocks noChangeAspect="1" noChangeArrowheads="1"/>
          </p:cNvSpPr>
          <p:nvPr/>
        </p:nvSpPr>
        <p:spPr bwMode="auto">
          <a:xfrm rot="-5273653">
            <a:off x="4683125" y="5562600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34" name="Oval 40"/>
          <p:cNvSpPr>
            <a:spLocks noChangeAspect="1" noChangeArrowheads="1"/>
          </p:cNvSpPr>
          <p:nvPr/>
        </p:nvSpPr>
        <p:spPr bwMode="auto">
          <a:xfrm rot="-5273653">
            <a:off x="4660900" y="5162550"/>
            <a:ext cx="2698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35" name="Line 41"/>
          <p:cNvSpPr>
            <a:spLocks noChangeAspect="1" noChangeShapeType="1"/>
          </p:cNvSpPr>
          <p:nvPr/>
        </p:nvSpPr>
        <p:spPr bwMode="auto">
          <a:xfrm rot="-5273653">
            <a:off x="4625975" y="5507038"/>
            <a:ext cx="180975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36" name="Oval 42"/>
          <p:cNvSpPr>
            <a:spLocks noChangeAspect="1" noChangeArrowheads="1"/>
          </p:cNvSpPr>
          <p:nvPr/>
        </p:nvSpPr>
        <p:spPr bwMode="auto">
          <a:xfrm rot="5140331">
            <a:off x="6682582" y="28805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37" name="Oval 43"/>
          <p:cNvSpPr>
            <a:spLocks noChangeAspect="1" noChangeArrowheads="1"/>
          </p:cNvSpPr>
          <p:nvPr/>
        </p:nvSpPr>
        <p:spPr bwMode="auto">
          <a:xfrm rot="5140331">
            <a:off x="6092825" y="33750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38" name="Oval 44"/>
          <p:cNvSpPr>
            <a:spLocks noChangeAspect="1" noChangeArrowheads="1"/>
          </p:cNvSpPr>
          <p:nvPr/>
        </p:nvSpPr>
        <p:spPr bwMode="auto">
          <a:xfrm rot="5140331">
            <a:off x="6700044" y="3582194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39" name="Oval 45"/>
          <p:cNvSpPr>
            <a:spLocks noChangeAspect="1" noChangeArrowheads="1"/>
          </p:cNvSpPr>
          <p:nvPr/>
        </p:nvSpPr>
        <p:spPr bwMode="auto">
          <a:xfrm rot="5140331">
            <a:off x="6181725" y="41576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40" name="Oval 46"/>
          <p:cNvSpPr>
            <a:spLocks noChangeAspect="1" noChangeArrowheads="1"/>
          </p:cNvSpPr>
          <p:nvPr/>
        </p:nvSpPr>
        <p:spPr bwMode="auto">
          <a:xfrm rot="5140331">
            <a:off x="7178675" y="39147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41" name="Oval 47"/>
          <p:cNvSpPr>
            <a:spLocks noChangeAspect="1" noChangeArrowheads="1"/>
          </p:cNvSpPr>
          <p:nvPr/>
        </p:nvSpPr>
        <p:spPr bwMode="auto">
          <a:xfrm rot="5140331">
            <a:off x="7129463" y="5159375"/>
            <a:ext cx="268288" cy="26828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42" name="Oval 48"/>
          <p:cNvSpPr>
            <a:spLocks noChangeAspect="1" noChangeArrowheads="1"/>
          </p:cNvSpPr>
          <p:nvPr/>
        </p:nvSpPr>
        <p:spPr bwMode="auto">
          <a:xfrm rot="5140331">
            <a:off x="6434138" y="52689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43" name="Line 49"/>
          <p:cNvSpPr>
            <a:spLocks noChangeAspect="1" noChangeShapeType="1"/>
          </p:cNvSpPr>
          <p:nvPr/>
        </p:nvSpPr>
        <p:spPr bwMode="auto">
          <a:xfrm rot="5140331" flipV="1">
            <a:off x="6633369" y="3348831"/>
            <a:ext cx="477838" cy="28575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4" name="Line 50"/>
          <p:cNvSpPr>
            <a:spLocks noChangeAspect="1" noChangeShapeType="1"/>
          </p:cNvSpPr>
          <p:nvPr/>
        </p:nvSpPr>
        <p:spPr bwMode="auto">
          <a:xfrm rot="5140331">
            <a:off x="6428581" y="3882232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5" name="Line 51"/>
          <p:cNvSpPr>
            <a:spLocks noChangeAspect="1" noChangeShapeType="1"/>
          </p:cNvSpPr>
          <p:nvPr/>
        </p:nvSpPr>
        <p:spPr bwMode="auto">
          <a:xfrm rot="5160000" flipH="1">
            <a:off x="6457950" y="3448050"/>
            <a:ext cx="201613" cy="3159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6" name="Line 52"/>
          <p:cNvSpPr>
            <a:spLocks noChangeAspect="1" noChangeShapeType="1"/>
          </p:cNvSpPr>
          <p:nvPr/>
        </p:nvSpPr>
        <p:spPr bwMode="auto">
          <a:xfrm rot="5140331">
            <a:off x="6733381" y="3796507"/>
            <a:ext cx="168275" cy="703262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7" name="Line 53"/>
          <p:cNvSpPr>
            <a:spLocks noChangeAspect="1" noChangeShapeType="1"/>
          </p:cNvSpPr>
          <p:nvPr/>
        </p:nvSpPr>
        <p:spPr bwMode="auto">
          <a:xfrm rot="5140331">
            <a:off x="6788150" y="4565650"/>
            <a:ext cx="1014413" cy="112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8" name="Line 54"/>
          <p:cNvSpPr>
            <a:spLocks noChangeAspect="1" noChangeShapeType="1"/>
          </p:cNvSpPr>
          <p:nvPr/>
        </p:nvSpPr>
        <p:spPr bwMode="auto">
          <a:xfrm rot="5140331">
            <a:off x="6854825" y="5176838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9" name="Line 55"/>
          <p:cNvSpPr>
            <a:spLocks noChangeAspect="1" noChangeShapeType="1"/>
          </p:cNvSpPr>
          <p:nvPr/>
        </p:nvSpPr>
        <p:spPr bwMode="auto">
          <a:xfrm rot="5140331">
            <a:off x="6032500" y="4406900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0" name="Line 56"/>
          <p:cNvSpPr>
            <a:spLocks noChangeAspect="1" noChangeShapeType="1"/>
          </p:cNvSpPr>
          <p:nvPr/>
        </p:nvSpPr>
        <p:spPr bwMode="auto">
          <a:xfrm rot="5140331" flipV="1">
            <a:off x="6382544" y="4412457"/>
            <a:ext cx="1379537" cy="1968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1" name="Oval 57"/>
          <p:cNvSpPr>
            <a:spLocks noChangeAspect="1" noChangeArrowheads="1"/>
          </p:cNvSpPr>
          <p:nvPr/>
        </p:nvSpPr>
        <p:spPr bwMode="auto">
          <a:xfrm rot="5140331">
            <a:off x="7096125" y="2819400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52" name="Oval 58"/>
          <p:cNvSpPr>
            <a:spLocks noChangeAspect="1" noChangeArrowheads="1"/>
          </p:cNvSpPr>
          <p:nvPr/>
        </p:nvSpPr>
        <p:spPr bwMode="auto">
          <a:xfrm rot="5140331">
            <a:off x="7142162" y="3251201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53" name="Line 59"/>
          <p:cNvSpPr>
            <a:spLocks noChangeAspect="1" noChangeShapeType="1"/>
          </p:cNvSpPr>
          <p:nvPr/>
        </p:nvSpPr>
        <p:spPr bwMode="auto">
          <a:xfrm rot="5140331">
            <a:off x="7216775" y="3146425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4" name="Line 60"/>
          <p:cNvSpPr>
            <a:spLocks noChangeShapeType="1"/>
          </p:cNvSpPr>
          <p:nvPr/>
        </p:nvSpPr>
        <p:spPr bwMode="auto">
          <a:xfrm>
            <a:off x="4318000" y="3387725"/>
            <a:ext cx="5334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5" name="Line 61"/>
          <p:cNvSpPr>
            <a:spLocks noChangeShapeType="1"/>
          </p:cNvSpPr>
          <p:nvPr/>
        </p:nvSpPr>
        <p:spPr bwMode="auto">
          <a:xfrm flipV="1">
            <a:off x="3098800" y="4606925"/>
            <a:ext cx="25146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6" name="Line 62"/>
          <p:cNvSpPr>
            <a:spLocks noChangeShapeType="1"/>
          </p:cNvSpPr>
          <p:nvPr/>
        </p:nvSpPr>
        <p:spPr bwMode="auto">
          <a:xfrm flipV="1">
            <a:off x="4165600" y="3616325"/>
            <a:ext cx="1905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7" name="Line 63"/>
          <p:cNvSpPr>
            <a:spLocks noChangeShapeType="1"/>
          </p:cNvSpPr>
          <p:nvPr/>
        </p:nvSpPr>
        <p:spPr bwMode="auto">
          <a:xfrm flipV="1">
            <a:off x="3886200" y="3581400"/>
            <a:ext cx="22860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8" name="Line 64"/>
          <p:cNvSpPr>
            <a:spLocks noChangeShapeType="1"/>
          </p:cNvSpPr>
          <p:nvPr/>
        </p:nvSpPr>
        <p:spPr bwMode="auto">
          <a:xfrm flipV="1">
            <a:off x="5918200" y="4454525"/>
            <a:ext cx="3048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9" name="Oval 65"/>
          <p:cNvSpPr>
            <a:spLocks noChangeAspect="1" noChangeArrowheads="1"/>
          </p:cNvSpPr>
          <p:nvPr/>
        </p:nvSpPr>
        <p:spPr bwMode="auto">
          <a:xfrm rot="-5273653">
            <a:off x="5156994" y="4910931"/>
            <a:ext cx="244475" cy="246063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5360" name="Text Box 66"/>
          <p:cNvSpPr txBox="1">
            <a:spLocks noChangeArrowheads="1"/>
          </p:cNvSpPr>
          <p:nvPr/>
        </p:nvSpPr>
        <p:spPr bwMode="auto">
          <a:xfrm>
            <a:off x="1219200" y="1600200"/>
            <a:ext cx="6232525" cy="822325"/>
          </a:xfrm>
          <a:prstGeom prst="rect">
            <a:avLst/>
          </a:prstGeom>
          <a:solidFill>
            <a:srgbClr val="D2FFE6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Maintain edge between each pair of clusters;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Spanning tree inside each cluster</a:t>
            </a:r>
          </a:p>
        </p:txBody>
      </p:sp>
      <p:sp>
        <p:nvSpPr>
          <p:cNvPr id="55361" name="Freeform 68"/>
          <p:cNvSpPr>
            <a:spLocks/>
          </p:cNvSpPr>
          <p:nvPr/>
        </p:nvSpPr>
        <p:spPr bwMode="auto">
          <a:xfrm>
            <a:off x="2590800" y="2971800"/>
            <a:ext cx="1293813" cy="3044825"/>
          </a:xfrm>
          <a:custGeom>
            <a:avLst/>
            <a:gdLst>
              <a:gd name="T0" fmla="*/ 186491635 w 815"/>
              <a:gd name="T1" fmla="*/ 793850013 h 1918"/>
              <a:gd name="T2" fmla="*/ 337701068 w 815"/>
              <a:gd name="T3" fmla="*/ 609877813 h 1918"/>
              <a:gd name="T4" fmla="*/ 428426728 w 815"/>
              <a:gd name="T5" fmla="*/ 549394063 h 1918"/>
              <a:gd name="T6" fmla="*/ 551915226 w 815"/>
              <a:gd name="T7" fmla="*/ 428426563 h 1918"/>
              <a:gd name="T8" fmla="*/ 705644023 w 815"/>
              <a:gd name="T9" fmla="*/ 335181575 h 1918"/>
              <a:gd name="T10" fmla="*/ 887095343 w 815"/>
              <a:gd name="T11" fmla="*/ 151209375 h 1918"/>
              <a:gd name="T12" fmla="*/ 1010583841 w 815"/>
              <a:gd name="T13" fmla="*/ 60483750 h 1918"/>
              <a:gd name="T14" fmla="*/ 1192035161 w 815"/>
              <a:gd name="T15" fmla="*/ 0 h 1918"/>
              <a:gd name="T16" fmla="*/ 1469252455 w 815"/>
              <a:gd name="T17" fmla="*/ 120967500 h 1918"/>
              <a:gd name="T18" fmla="*/ 1499494342 w 815"/>
              <a:gd name="T19" fmla="*/ 214214075 h 1918"/>
              <a:gd name="T20" fmla="*/ 1680945662 w 815"/>
              <a:gd name="T21" fmla="*/ 274697825 h 1918"/>
              <a:gd name="T22" fmla="*/ 1834674459 w 815"/>
              <a:gd name="T23" fmla="*/ 395665325 h 1918"/>
              <a:gd name="T24" fmla="*/ 1895158232 w 815"/>
              <a:gd name="T25" fmla="*/ 579635938 h 1918"/>
              <a:gd name="T26" fmla="*/ 1925400119 w 815"/>
              <a:gd name="T27" fmla="*/ 670361563 h 1918"/>
              <a:gd name="T28" fmla="*/ 1925400119 w 815"/>
              <a:gd name="T29" fmla="*/ 1617940313 h 1918"/>
              <a:gd name="T30" fmla="*/ 1804432572 w 815"/>
              <a:gd name="T31" fmla="*/ 2147483646 h 1918"/>
              <a:gd name="T32" fmla="*/ 1743948799 w 815"/>
              <a:gd name="T33" fmla="*/ 2147483646 h 1918"/>
              <a:gd name="T34" fmla="*/ 1925400119 w 815"/>
              <a:gd name="T35" fmla="*/ 2147483646 h 1918"/>
              <a:gd name="T36" fmla="*/ 1864916346 w 815"/>
              <a:gd name="T37" fmla="*/ 2147483646 h 1918"/>
              <a:gd name="T38" fmla="*/ 1834674459 w 815"/>
              <a:gd name="T39" fmla="*/ 2147483646 h 1918"/>
              <a:gd name="T40" fmla="*/ 2018646730 w 815"/>
              <a:gd name="T41" fmla="*/ 2147483646 h 1918"/>
              <a:gd name="T42" fmla="*/ 1864916346 w 815"/>
              <a:gd name="T43" fmla="*/ 2147483646 h 1918"/>
              <a:gd name="T44" fmla="*/ 551915226 w 815"/>
              <a:gd name="T45" fmla="*/ 2147483646 h 1918"/>
              <a:gd name="T46" fmla="*/ 428426728 w 815"/>
              <a:gd name="T47" fmla="*/ 2147483646 h 1918"/>
              <a:gd name="T48" fmla="*/ 307459181 w 815"/>
              <a:gd name="T49" fmla="*/ 2147483646 h 1918"/>
              <a:gd name="T50" fmla="*/ 216733521 w 815"/>
              <a:gd name="T51" fmla="*/ 2147483646 h 1918"/>
              <a:gd name="T52" fmla="*/ 63004724 w 815"/>
              <a:gd name="T53" fmla="*/ 2147483646 h 1918"/>
              <a:gd name="T54" fmla="*/ 63004724 w 815"/>
              <a:gd name="T55" fmla="*/ 1648182188 h 1918"/>
              <a:gd name="T56" fmla="*/ 186491635 w 815"/>
              <a:gd name="T57" fmla="*/ 1343244075 h 1918"/>
              <a:gd name="T58" fmla="*/ 186491635 w 815"/>
              <a:gd name="T59" fmla="*/ 793850013 h 19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5" h="1918">
                <a:moveTo>
                  <a:pt x="74" y="315"/>
                </a:moveTo>
                <a:cubicBezTo>
                  <a:pt x="147" y="290"/>
                  <a:pt x="75" y="324"/>
                  <a:pt x="134" y="242"/>
                </a:cubicBezTo>
                <a:cubicBezTo>
                  <a:pt x="142" y="230"/>
                  <a:pt x="158" y="227"/>
                  <a:pt x="170" y="218"/>
                </a:cubicBezTo>
                <a:cubicBezTo>
                  <a:pt x="187" y="203"/>
                  <a:pt x="200" y="183"/>
                  <a:pt x="219" y="170"/>
                </a:cubicBezTo>
                <a:cubicBezTo>
                  <a:pt x="237" y="155"/>
                  <a:pt x="261" y="148"/>
                  <a:pt x="280" y="133"/>
                </a:cubicBezTo>
                <a:cubicBezTo>
                  <a:pt x="306" y="111"/>
                  <a:pt x="326" y="82"/>
                  <a:pt x="352" y="60"/>
                </a:cubicBezTo>
                <a:cubicBezTo>
                  <a:pt x="367" y="46"/>
                  <a:pt x="382" y="33"/>
                  <a:pt x="401" y="24"/>
                </a:cubicBezTo>
                <a:cubicBezTo>
                  <a:pt x="423" y="12"/>
                  <a:pt x="473" y="0"/>
                  <a:pt x="473" y="0"/>
                </a:cubicBezTo>
                <a:cubicBezTo>
                  <a:pt x="519" y="11"/>
                  <a:pt x="548" y="15"/>
                  <a:pt x="583" y="48"/>
                </a:cubicBezTo>
                <a:cubicBezTo>
                  <a:pt x="587" y="60"/>
                  <a:pt x="584" y="77"/>
                  <a:pt x="595" y="85"/>
                </a:cubicBezTo>
                <a:cubicBezTo>
                  <a:pt x="615" y="99"/>
                  <a:pt x="667" y="109"/>
                  <a:pt x="667" y="109"/>
                </a:cubicBezTo>
                <a:cubicBezTo>
                  <a:pt x="685" y="126"/>
                  <a:pt x="714" y="134"/>
                  <a:pt x="728" y="157"/>
                </a:cubicBezTo>
                <a:cubicBezTo>
                  <a:pt x="741" y="178"/>
                  <a:pt x="743" y="205"/>
                  <a:pt x="752" y="230"/>
                </a:cubicBezTo>
                <a:cubicBezTo>
                  <a:pt x="755" y="242"/>
                  <a:pt x="764" y="266"/>
                  <a:pt x="764" y="266"/>
                </a:cubicBezTo>
                <a:cubicBezTo>
                  <a:pt x="772" y="419"/>
                  <a:pt x="786" y="493"/>
                  <a:pt x="764" y="642"/>
                </a:cubicBezTo>
                <a:cubicBezTo>
                  <a:pt x="752" y="721"/>
                  <a:pt x="722" y="788"/>
                  <a:pt x="716" y="873"/>
                </a:cubicBezTo>
                <a:cubicBezTo>
                  <a:pt x="695" y="1124"/>
                  <a:pt x="719" y="991"/>
                  <a:pt x="692" y="1127"/>
                </a:cubicBezTo>
                <a:cubicBezTo>
                  <a:pt x="708" y="1343"/>
                  <a:pt x="682" y="1235"/>
                  <a:pt x="764" y="1357"/>
                </a:cubicBezTo>
                <a:cubicBezTo>
                  <a:pt x="788" y="1455"/>
                  <a:pt x="785" y="1372"/>
                  <a:pt x="740" y="1418"/>
                </a:cubicBezTo>
                <a:cubicBezTo>
                  <a:pt x="731" y="1426"/>
                  <a:pt x="732" y="1442"/>
                  <a:pt x="728" y="1454"/>
                </a:cubicBezTo>
                <a:cubicBezTo>
                  <a:pt x="744" y="1553"/>
                  <a:pt x="776" y="1647"/>
                  <a:pt x="801" y="1745"/>
                </a:cubicBezTo>
                <a:cubicBezTo>
                  <a:pt x="775" y="1822"/>
                  <a:pt x="815" y="1864"/>
                  <a:pt x="740" y="1915"/>
                </a:cubicBezTo>
                <a:cubicBezTo>
                  <a:pt x="566" y="1911"/>
                  <a:pt x="392" y="1918"/>
                  <a:pt x="219" y="1903"/>
                </a:cubicBezTo>
                <a:cubicBezTo>
                  <a:pt x="188" y="1900"/>
                  <a:pt x="173" y="1736"/>
                  <a:pt x="170" y="1721"/>
                </a:cubicBezTo>
                <a:cubicBezTo>
                  <a:pt x="154" y="1655"/>
                  <a:pt x="133" y="1593"/>
                  <a:pt x="122" y="1527"/>
                </a:cubicBezTo>
                <a:cubicBezTo>
                  <a:pt x="106" y="1442"/>
                  <a:pt x="106" y="1356"/>
                  <a:pt x="86" y="1273"/>
                </a:cubicBezTo>
                <a:cubicBezTo>
                  <a:pt x="105" y="1154"/>
                  <a:pt x="61" y="1045"/>
                  <a:pt x="25" y="933"/>
                </a:cubicBezTo>
                <a:cubicBezTo>
                  <a:pt x="8" y="818"/>
                  <a:pt x="0" y="797"/>
                  <a:pt x="25" y="654"/>
                </a:cubicBezTo>
                <a:cubicBezTo>
                  <a:pt x="32" y="611"/>
                  <a:pt x="59" y="574"/>
                  <a:pt x="74" y="533"/>
                </a:cubicBezTo>
                <a:cubicBezTo>
                  <a:pt x="86" y="330"/>
                  <a:pt x="114" y="396"/>
                  <a:pt x="74" y="31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2" name="Freeform 69"/>
          <p:cNvSpPr>
            <a:spLocks/>
          </p:cNvSpPr>
          <p:nvPr/>
        </p:nvSpPr>
        <p:spPr bwMode="auto">
          <a:xfrm>
            <a:off x="3733800" y="3124200"/>
            <a:ext cx="1524000" cy="2135188"/>
          </a:xfrm>
          <a:custGeom>
            <a:avLst/>
            <a:gdLst>
              <a:gd name="T0" fmla="*/ 57964388 w 960"/>
              <a:gd name="T1" fmla="*/ 2147483646 h 1345"/>
              <a:gd name="T2" fmla="*/ 88206263 w 960"/>
              <a:gd name="T3" fmla="*/ 1955641708 h 1345"/>
              <a:gd name="T4" fmla="*/ 269657513 w 960"/>
              <a:gd name="T5" fmla="*/ 1373486272 h 1345"/>
              <a:gd name="T6" fmla="*/ 299899388 w 960"/>
              <a:gd name="T7" fmla="*/ 1192034979 h 1345"/>
              <a:gd name="T8" fmla="*/ 453628125 w 960"/>
              <a:gd name="T9" fmla="*/ 763608316 h 1345"/>
              <a:gd name="T10" fmla="*/ 544353750 w 960"/>
              <a:gd name="T11" fmla="*/ 395665418 h 1345"/>
              <a:gd name="T12" fmla="*/ 607358450 w 960"/>
              <a:gd name="T13" fmla="*/ 214214125 h 1345"/>
              <a:gd name="T14" fmla="*/ 942538438 w 960"/>
              <a:gd name="T15" fmla="*/ 0 h 1345"/>
              <a:gd name="T16" fmla="*/ 1096268763 w 960"/>
              <a:gd name="T17" fmla="*/ 30241882 h 1345"/>
              <a:gd name="T18" fmla="*/ 1277720013 w 960"/>
              <a:gd name="T19" fmla="*/ 120967528 h 1345"/>
              <a:gd name="T20" fmla="*/ 1522174375 w 960"/>
              <a:gd name="T21" fmla="*/ 151209410 h 1345"/>
              <a:gd name="T22" fmla="*/ 1980842813 w 960"/>
              <a:gd name="T23" fmla="*/ 365423536 h 1345"/>
              <a:gd name="T24" fmla="*/ 2071568438 w 960"/>
              <a:gd name="T25" fmla="*/ 395665418 h 1345"/>
              <a:gd name="T26" fmla="*/ 2147483646 w 960"/>
              <a:gd name="T27" fmla="*/ 425907300 h 1345"/>
              <a:gd name="T28" fmla="*/ 2147483646 w 960"/>
              <a:gd name="T29" fmla="*/ 519152309 h 1345"/>
              <a:gd name="T30" fmla="*/ 2147483646 w 960"/>
              <a:gd name="T31" fmla="*/ 703124552 h 1345"/>
              <a:gd name="T32" fmla="*/ 2147483646 w 960"/>
              <a:gd name="T33" fmla="*/ 1892638581 h 1345"/>
              <a:gd name="T34" fmla="*/ 2147483646 w 960"/>
              <a:gd name="T35" fmla="*/ 2147483646 h 1345"/>
              <a:gd name="T36" fmla="*/ 2104331263 w 960"/>
              <a:gd name="T37" fmla="*/ 2147483646 h 1345"/>
              <a:gd name="T38" fmla="*/ 1766630325 w 960"/>
              <a:gd name="T39" fmla="*/ 2147483646 h 1345"/>
              <a:gd name="T40" fmla="*/ 1585179075 w 960"/>
              <a:gd name="T41" fmla="*/ 2147483646 h 1345"/>
              <a:gd name="T42" fmla="*/ 788809700 w 960"/>
              <a:gd name="T43" fmla="*/ 2147483646 h 1345"/>
              <a:gd name="T44" fmla="*/ 544353750 w 960"/>
              <a:gd name="T45" fmla="*/ 2147483646 h 1345"/>
              <a:gd name="T46" fmla="*/ 269657513 w 960"/>
              <a:gd name="T47" fmla="*/ 2147483646 h 1345"/>
              <a:gd name="T48" fmla="*/ 118448138 w 960"/>
              <a:gd name="T49" fmla="*/ 2147483646 h 1345"/>
              <a:gd name="T50" fmla="*/ 57964388 w 960"/>
              <a:gd name="T51" fmla="*/ 2147483646 h 13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60" h="1345">
                <a:moveTo>
                  <a:pt x="23" y="957"/>
                </a:moveTo>
                <a:cubicBezTo>
                  <a:pt x="0" y="895"/>
                  <a:pt x="14" y="836"/>
                  <a:pt x="35" y="776"/>
                </a:cubicBezTo>
                <a:cubicBezTo>
                  <a:pt x="46" y="681"/>
                  <a:pt x="65" y="629"/>
                  <a:pt x="107" y="545"/>
                </a:cubicBezTo>
                <a:cubicBezTo>
                  <a:pt x="111" y="521"/>
                  <a:pt x="111" y="496"/>
                  <a:pt x="119" y="473"/>
                </a:cubicBezTo>
                <a:cubicBezTo>
                  <a:pt x="136" y="415"/>
                  <a:pt x="180" y="303"/>
                  <a:pt x="180" y="303"/>
                </a:cubicBezTo>
                <a:cubicBezTo>
                  <a:pt x="194" y="214"/>
                  <a:pt x="185" y="243"/>
                  <a:pt x="216" y="157"/>
                </a:cubicBezTo>
                <a:cubicBezTo>
                  <a:pt x="224" y="133"/>
                  <a:pt x="223" y="103"/>
                  <a:pt x="241" y="85"/>
                </a:cubicBezTo>
                <a:cubicBezTo>
                  <a:pt x="273" y="51"/>
                  <a:pt x="329" y="14"/>
                  <a:pt x="374" y="0"/>
                </a:cubicBezTo>
                <a:cubicBezTo>
                  <a:pt x="394" y="4"/>
                  <a:pt x="415" y="4"/>
                  <a:pt x="435" y="12"/>
                </a:cubicBezTo>
                <a:cubicBezTo>
                  <a:pt x="508" y="39"/>
                  <a:pt x="433" y="34"/>
                  <a:pt x="507" y="48"/>
                </a:cubicBezTo>
                <a:cubicBezTo>
                  <a:pt x="539" y="53"/>
                  <a:pt x="571" y="56"/>
                  <a:pt x="604" y="60"/>
                </a:cubicBezTo>
                <a:cubicBezTo>
                  <a:pt x="659" y="97"/>
                  <a:pt x="721" y="123"/>
                  <a:pt x="786" y="145"/>
                </a:cubicBezTo>
                <a:cubicBezTo>
                  <a:pt x="798" y="148"/>
                  <a:pt x="809" y="153"/>
                  <a:pt x="822" y="157"/>
                </a:cubicBezTo>
                <a:cubicBezTo>
                  <a:pt x="834" y="161"/>
                  <a:pt x="859" y="169"/>
                  <a:pt x="859" y="169"/>
                </a:cubicBezTo>
                <a:cubicBezTo>
                  <a:pt x="863" y="181"/>
                  <a:pt x="864" y="194"/>
                  <a:pt x="871" y="206"/>
                </a:cubicBezTo>
                <a:cubicBezTo>
                  <a:pt x="884" y="231"/>
                  <a:pt x="919" y="279"/>
                  <a:pt x="919" y="279"/>
                </a:cubicBezTo>
                <a:cubicBezTo>
                  <a:pt x="960" y="431"/>
                  <a:pt x="940" y="596"/>
                  <a:pt x="932" y="751"/>
                </a:cubicBezTo>
                <a:cubicBezTo>
                  <a:pt x="924" y="887"/>
                  <a:pt x="932" y="918"/>
                  <a:pt x="883" y="1018"/>
                </a:cubicBezTo>
                <a:cubicBezTo>
                  <a:pt x="878" y="1049"/>
                  <a:pt x="875" y="1150"/>
                  <a:pt x="835" y="1176"/>
                </a:cubicBezTo>
                <a:cubicBezTo>
                  <a:pt x="806" y="1193"/>
                  <a:pt x="735" y="1205"/>
                  <a:pt x="701" y="1212"/>
                </a:cubicBezTo>
                <a:cubicBezTo>
                  <a:pt x="677" y="1228"/>
                  <a:pt x="656" y="1250"/>
                  <a:pt x="629" y="1260"/>
                </a:cubicBezTo>
                <a:cubicBezTo>
                  <a:pt x="526" y="1296"/>
                  <a:pt x="416" y="1311"/>
                  <a:pt x="313" y="1345"/>
                </a:cubicBezTo>
                <a:cubicBezTo>
                  <a:pt x="273" y="1285"/>
                  <a:pt x="259" y="1315"/>
                  <a:pt x="216" y="1260"/>
                </a:cubicBezTo>
                <a:cubicBezTo>
                  <a:pt x="180" y="1214"/>
                  <a:pt x="147" y="1129"/>
                  <a:pt x="107" y="1091"/>
                </a:cubicBezTo>
                <a:cubicBezTo>
                  <a:pt x="91" y="1043"/>
                  <a:pt x="89" y="1026"/>
                  <a:pt x="47" y="982"/>
                </a:cubicBezTo>
                <a:cubicBezTo>
                  <a:pt x="39" y="973"/>
                  <a:pt x="23" y="957"/>
                  <a:pt x="23" y="95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3" name="Freeform 70"/>
          <p:cNvSpPr>
            <a:spLocks/>
          </p:cNvSpPr>
          <p:nvPr/>
        </p:nvSpPr>
        <p:spPr bwMode="auto">
          <a:xfrm>
            <a:off x="4495800" y="4343400"/>
            <a:ext cx="3241675" cy="1793875"/>
          </a:xfrm>
          <a:custGeom>
            <a:avLst/>
            <a:gdLst>
              <a:gd name="T0" fmla="*/ 393144375 w 2042"/>
              <a:gd name="T1" fmla="*/ 1260078125 h 1130"/>
              <a:gd name="T2" fmla="*/ 700603438 w 2042"/>
              <a:gd name="T3" fmla="*/ 1166833138 h 1130"/>
              <a:gd name="T4" fmla="*/ 1005543138 w 2042"/>
              <a:gd name="T5" fmla="*/ 985381888 h 1130"/>
              <a:gd name="T6" fmla="*/ 1554937200 w 2042"/>
              <a:gd name="T7" fmla="*/ 221773750 h 1130"/>
              <a:gd name="T8" fmla="*/ 1920359063 w 2042"/>
              <a:gd name="T9" fmla="*/ 128528763 h 1130"/>
              <a:gd name="T10" fmla="*/ 2147483646 w 2042"/>
              <a:gd name="T11" fmla="*/ 282257500 h 1130"/>
              <a:gd name="T12" fmla="*/ 2147483646 w 2042"/>
              <a:gd name="T13" fmla="*/ 372983125 h 1130"/>
              <a:gd name="T14" fmla="*/ 2147483646 w 2042"/>
              <a:gd name="T15" fmla="*/ 433466875 h 1130"/>
              <a:gd name="T16" fmla="*/ 2147483646 w 2042"/>
              <a:gd name="T17" fmla="*/ 647680950 h 1130"/>
              <a:gd name="T18" fmla="*/ 2147483646 w 2042"/>
              <a:gd name="T19" fmla="*/ 740925938 h 1130"/>
              <a:gd name="T20" fmla="*/ 2147483646 w 2042"/>
              <a:gd name="T21" fmla="*/ 771167813 h 1130"/>
              <a:gd name="T22" fmla="*/ 2147483646 w 2042"/>
              <a:gd name="T23" fmla="*/ 1290320000 h 1130"/>
              <a:gd name="T24" fmla="*/ 2147483646 w 2042"/>
              <a:gd name="T25" fmla="*/ 1411287500 h 1130"/>
              <a:gd name="T26" fmla="*/ 2147483646 w 2042"/>
              <a:gd name="T27" fmla="*/ 1779230313 h 1130"/>
              <a:gd name="T28" fmla="*/ 2147483646 w 2042"/>
              <a:gd name="T29" fmla="*/ 2147483646 h 1130"/>
              <a:gd name="T30" fmla="*/ 2147483646 w 2042"/>
              <a:gd name="T31" fmla="*/ 2147483646 h 1130"/>
              <a:gd name="T32" fmla="*/ 2147483646 w 2042"/>
              <a:gd name="T33" fmla="*/ 2147483646 h 1130"/>
              <a:gd name="T34" fmla="*/ 2147483646 w 2042"/>
              <a:gd name="T35" fmla="*/ 2147483646 h 1130"/>
              <a:gd name="T36" fmla="*/ 1524695325 w 2042"/>
              <a:gd name="T37" fmla="*/ 2147483646 h 1130"/>
              <a:gd name="T38" fmla="*/ 1096268763 w 2042"/>
              <a:gd name="T39" fmla="*/ 2147483646 h 1130"/>
              <a:gd name="T40" fmla="*/ 667842200 w 2042"/>
              <a:gd name="T41" fmla="*/ 2147483646 h 1130"/>
              <a:gd name="T42" fmla="*/ 211693125 w 2042"/>
              <a:gd name="T43" fmla="*/ 2147483646 h 1130"/>
              <a:gd name="T44" fmla="*/ 148690013 w 2042"/>
              <a:gd name="T45" fmla="*/ 1748988438 h 1130"/>
              <a:gd name="T46" fmla="*/ 302418750 w 2042"/>
              <a:gd name="T47" fmla="*/ 1565017825 h 1130"/>
              <a:gd name="T48" fmla="*/ 332660625 w 2042"/>
              <a:gd name="T49" fmla="*/ 1290320000 h 1130"/>
              <a:gd name="T50" fmla="*/ 486390950 w 2042"/>
              <a:gd name="T51" fmla="*/ 1441529375 h 11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42" h="1130">
                <a:moveTo>
                  <a:pt x="156" y="500"/>
                </a:moveTo>
                <a:cubicBezTo>
                  <a:pt x="196" y="486"/>
                  <a:pt x="236" y="473"/>
                  <a:pt x="278" y="463"/>
                </a:cubicBezTo>
                <a:cubicBezTo>
                  <a:pt x="318" y="435"/>
                  <a:pt x="351" y="406"/>
                  <a:pt x="399" y="391"/>
                </a:cubicBezTo>
                <a:cubicBezTo>
                  <a:pt x="485" y="301"/>
                  <a:pt x="548" y="190"/>
                  <a:pt x="617" y="88"/>
                </a:cubicBezTo>
                <a:cubicBezTo>
                  <a:pt x="638" y="0"/>
                  <a:pt x="615" y="25"/>
                  <a:pt x="762" y="51"/>
                </a:cubicBezTo>
                <a:cubicBezTo>
                  <a:pt x="792" y="56"/>
                  <a:pt x="914" y="94"/>
                  <a:pt x="944" y="112"/>
                </a:cubicBezTo>
                <a:cubicBezTo>
                  <a:pt x="964" y="124"/>
                  <a:pt x="983" y="139"/>
                  <a:pt x="1005" y="148"/>
                </a:cubicBezTo>
                <a:cubicBezTo>
                  <a:pt x="1030" y="158"/>
                  <a:pt x="1150" y="170"/>
                  <a:pt x="1162" y="172"/>
                </a:cubicBezTo>
                <a:cubicBezTo>
                  <a:pt x="1242" y="202"/>
                  <a:pt x="1323" y="230"/>
                  <a:pt x="1405" y="257"/>
                </a:cubicBezTo>
                <a:cubicBezTo>
                  <a:pt x="1435" y="266"/>
                  <a:pt x="1481" y="292"/>
                  <a:pt x="1514" y="294"/>
                </a:cubicBezTo>
                <a:cubicBezTo>
                  <a:pt x="1671" y="301"/>
                  <a:pt x="1828" y="302"/>
                  <a:pt x="1986" y="306"/>
                </a:cubicBezTo>
                <a:cubicBezTo>
                  <a:pt x="2041" y="359"/>
                  <a:pt x="2042" y="433"/>
                  <a:pt x="2011" y="512"/>
                </a:cubicBezTo>
                <a:cubicBezTo>
                  <a:pt x="2002" y="533"/>
                  <a:pt x="1938" y="551"/>
                  <a:pt x="1914" y="560"/>
                </a:cubicBezTo>
                <a:cubicBezTo>
                  <a:pt x="1951" y="599"/>
                  <a:pt x="1980" y="654"/>
                  <a:pt x="1999" y="706"/>
                </a:cubicBezTo>
                <a:cubicBezTo>
                  <a:pt x="1925" y="816"/>
                  <a:pt x="1885" y="873"/>
                  <a:pt x="1768" y="948"/>
                </a:cubicBezTo>
                <a:cubicBezTo>
                  <a:pt x="1722" y="976"/>
                  <a:pt x="1676" y="1016"/>
                  <a:pt x="1623" y="1021"/>
                </a:cubicBezTo>
                <a:cubicBezTo>
                  <a:pt x="1530" y="1028"/>
                  <a:pt x="1437" y="1029"/>
                  <a:pt x="1344" y="1033"/>
                </a:cubicBezTo>
                <a:cubicBezTo>
                  <a:pt x="1275" y="1046"/>
                  <a:pt x="1207" y="1075"/>
                  <a:pt x="1138" y="1082"/>
                </a:cubicBezTo>
                <a:cubicBezTo>
                  <a:pt x="960" y="1098"/>
                  <a:pt x="782" y="1105"/>
                  <a:pt x="605" y="1118"/>
                </a:cubicBezTo>
                <a:cubicBezTo>
                  <a:pt x="548" y="1122"/>
                  <a:pt x="435" y="1130"/>
                  <a:pt x="435" y="1130"/>
                </a:cubicBezTo>
                <a:cubicBezTo>
                  <a:pt x="403" y="1127"/>
                  <a:pt x="311" y="1128"/>
                  <a:pt x="265" y="1106"/>
                </a:cubicBezTo>
                <a:cubicBezTo>
                  <a:pt x="203" y="1075"/>
                  <a:pt x="149" y="1030"/>
                  <a:pt x="84" y="1009"/>
                </a:cubicBezTo>
                <a:cubicBezTo>
                  <a:pt x="0" y="929"/>
                  <a:pt x="50" y="800"/>
                  <a:pt x="59" y="694"/>
                </a:cubicBezTo>
                <a:cubicBezTo>
                  <a:pt x="64" y="619"/>
                  <a:pt x="60" y="635"/>
                  <a:pt x="120" y="621"/>
                </a:cubicBezTo>
                <a:cubicBezTo>
                  <a:pt x="124" y="584"/>
                  <a:pt x="113" y="543"/>
                  <a:pt x="132" y="512"/>
                </a:cubicBezTo>
                <a:cubicBezTo>
                  <a:pt x="146" y="487"/>
                  <a:pt x="193" y="572"/>
                  <a:pt x="193" y="572"/>
                </a:cubicBezTo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4" name="Line 72"/>
          <p:cNvSpPr>
            <a:spLocks noChangeShapeType="1"/>
          </p:cNvSpPr>
          <p:nvPr/>
        </p:nvSpPr>
        <p:spPr bwMode="auto">
          <a:xfrm>
            <a:off x="5943600" y="3505200"/>
            <a:ext cx="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5" name="Line 76"/>
          <p:cNvSpPr>
            <a:spLocks noChangeShapeType="1"/>
          </p:cNvSpPr>
          <p:nvPr/>
        </p:nvSpPr>
        <p:spPr bwMode="auto">
          <a:xfrm>
            <a:off x="5791200" y="3505200"/>
            <a:ext cx="3048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6" name="Freeform 77"/>
          <p:cNvSpPr>
            <a:spLocks/>
          </p:cNvSpPr>
          <p:nvPr/>
        </p:nvSpPr>
        <p:spPr bwMode="auto">
          <a:xfrm>
            <a:off x="5251450" y="2667000"/>
            <a:ext cx="2428875" cy="1858963"/>
          </a:xfrm>
          <a:custGeom>
            <a:avLst/>
            <a:gdLst>
              <a:gd name="T0" fmla="*/ 246975313 w 1530"/>
              <a:gd name="T1" fmla="*/ 1998485238 h 1171"/>
              <a:gd name="T2" fmla="*/ 216733438 w 1530"/>
              <a:gd name="T3" fmla="*/ 1907759588 h 1171"/>
              <a:gd name="T4" fmla="*/ 612398763 w 1530"/>
              <a:gd name="T5" fmla="*/ 745966451 h 1171"/>
              <a:gd name="T6" fmla="*/ 826611250 w 1530"/>
              <a:gd name="T7" fmla="*/ 685482684 h 1171"/>
              <a:gd name="T8" fmla="*/ 1436489063 w 1530"/>
              <a:gd name="T9" fmla="*/ 257056007 h 1171"/>
              <a:gd name="T10" fmla="*/ 2018645950 w 1530"/>
              <a:gd name="T11" fmla="*/ 133569111 h 1171"/>
              <a:gd name="T12" fmla="*/ 2147483646 w 1530"/>
              <a:gd name="T13" fmla="*/ 196572240 h 1171"/>
              <a:gd name="T14" fmla="*/ 2147483646 w 1530"/>
              <a:gd name="T15" fmla="*/ 378023539 h 1171"/>
              <a:gd name="T16" fmla="*/ 2147483646 w 1530"/>
              <a:gd name="T17" fmla="*/ 685482684 h 1171"/>
              <a:gd name="T18" fmla="*/ 2147483646 w 1530"/>
              <a:gd name="T19" fmla="*/ 806450217 h 1171"/>
              <a:gd name="T20" fmla="*/ 2147483646 w 1530"/>
              <a:gd name="T21" fmla="*/ 990422466 h 1171"/>
              <a:gd name="T22" fmla="*/ 2147483646 w 1530"/>
              <a:gd name="T23" fmla="*/ 1784271105 h 1171"/>
              <a:gd name="T24" fmla="*/ 2147483646 w 1530"/>
              <a:gd name="T25" fmla="*/ 1938001471 h 1171"/>
              <a:gd name="T26" fmla="*/ 2147483646 w 1530"/>
              <a:gd name="T27" fmla="*/ 1998485238 h 1171"/>
              <a:gd name="T28" fmla="*/ 2147483646 w 1530"/>
              <a:gd name="T29" fmla="*/ 2089210887 h 1171"/>
              <a:gd name="T30" fmla="*/ 2147483646 w 1530"/>
              <a:gd name="T31" fmla="*/ 2147483646 h 1171"/>
              <a:gd name="T32" fmla="*/ 2147483646 w 1530"/>
              <a:gd name="T33" fmla="*/ 2147483646 h 1171"/>
              <a:gd name="T34" fmla="*/ 2147483646 w 1530"/>
              <a:gd name="T35" fmla="*/ 2147483646 h 1171"/>
              <a:gd name="T36" fmla="*/ 2147483646 w 1530"/>
              <a:gd name="T37" fmla="*/ 2147483646 h 1171"/>
              <a:gd name="T38" fmla="*/ 2147483646 w 1530"/>
              <a:gd name="T39" fmla="*/ 2147483646 h 1171"/>
              <a:gd name="T40" fmla="*/ 2147483646 w 1530"/>
              <a:gd name="T41" fmla="*/ 2147483646 h 1171"/>
              <a:gd name="T42" fmla="*/ 1529735638 w 1530"/>
              <a:gd name="T43" fmla="*/ 2147483646 h 1171"/>
              <a:gd name="T44" fmla="*/ 1224795938 w 1530"/>
              <a:gd name="T45" fmla="*/ 2147483646 h 1171"/>
              <a:gd name="T46" fmla="*/ 766127500 w 1530"/>
              <a:gd name="T47" fmla="*/ 2147483646 h 1171"/>
              <a:gd name="T48" fmla="*/ 642640638 w 1530"/>
              <a:gd name="T49" fmla="*/ 2147483646 h 1171"/>
              <a:gd name="T50" fmla="*/ 612398763 w 1530"/>
              <a:gd name="T51" fmla="*/ 2058969004 h 1171"/>
              <a:gd name="T52" fmla="*/ 246975313 w 1530"/>
              <a:gd name="T53" fmla="*/ 1998485238 h 117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30" h="1171">
                <a:moveTo>
                  <a:pt x="98" y="793"/>
                </a:moveTo>
                <a:cubicBezTo>
                  <a:pt x="94" y="781"/>
                  <a:pt x="86" y="769"/>
                  <a:pt x="86" y="757"/>
                </a:cubicBezTo>
                <a:cubicBezTo>
                  <a:pt x="86" y="448"/>
                  <a:pt x="0" y="356"/>
                  <a:pt x="243" y="296"/>
                </a:cubicBezTo>
                <a:cubicBezTo>
                  <a:pt x="271" y="288"/>
                  <a:pt x="299" y="280"/>
                  <a:pt x="328" y="272"/>
                </a:cubicBezTo>
                <a:cubicBezTo>
                  <a:pt x="398" y="199"/>
                  <a:pt x="497" y="174"/>
                  <a:pt x="570" y="102"/>
                </a:cubicBezTo>
                <a:cubicBezTo>
                  <a:pt x="603" y="0"/>
                  <a:pt x="577" y="43"/>
                  <a:pt x="801" y="53"/>
                </a:cubicBezTo>
                <a:cubicBezTo>
                  <a:pt x="826" y="54"/>
                  <a:pt x="848" y="71"/>
                  <a:pt x="873" y="78"/>
                </a:cubicBezTo>
                <a:cubicBezTo>
                  <a:pt x="949" y="96"/>
                  <a:pt x="1024" y="106"/>
                  <a:pt x="1092" y="150"/>
                </a:cubicBezTo>
                <a:cubicBezTo>
                  <a:pt x="1106" y="195"/>
                  <a:pt x="1105" y="236"/>
                  <a:pt x="1140" y="272"/>
                </a:cubicBezTo>
                <a:cubicBezTo>
                  <a:pt x="1144" y="288"/>
                  <a:pt x="1147" y="304"/>
                  <a:pt x="1152" y="320"/>
                </a:cubicBezTo>
                <a:cubicBezTo>
                  <a:pt x="1159" y="344"/>
                  <a:pt x="1176" y="393"/>
                  <a:pt x="1176" y="393"/>
                </a:cubicBezTo>
                <a:cubicBezTo>
                  <a:pt x="1181" y="465"/>
                  <a:pt x="1189" y="671"/>
                  <a:pt x="1298" y="708"/>
                </a:cubicBezTo>
                <a:cubicBezTo>
                  <a:pt x="1337" y="721"/>
                  <a:pt x="1367" y="755"/>
                  <a:pt x="1407" y="769"/>
                </a:cubicBezTo>
                <a:cubicBezTo>
                  <a:pt x="1431" y="777"/>
                  <a:pt x="1479" y="793"/>
                  <a:pt x="1479" y="793"/>
                </a:cubicBezTo>
                <a:cubicBezTo>
                  <a:pt x="1483" y="805"/>
                  <a:pt x="1487" y="816"/>
                  <a:pt x="1491" y="829"/>
                </a:cubicBezTo>
                <a:cubicBezTo>
                  <a:pt x="1495" y="845"/>
                  <a:pt x="1499" y="861"/>
                  <a:pt x="1504" y="878"/>
                </a:cubicBezTo>
                <a:cubicBezTo>
                  <a:pt x="1511" y="902"/>
                  <a:pt x="1528" y="950"/>
                  <a:pt x="1528" y="950"/>
                </a:cubicBezTo>
                <a:cubicBezTo>
                  <a:pt x="1524" y="998"/>
                  <a:pt x="1530" y="1049"/>
                  <a:pt x="1516" y="1096"/>
                </a:cubicBezTo>
                <a:cubicBezTo>
                  <a:pt x="1512" y="1108"/>
                  <a:pt x="1491" y="1107"/>
                  <a:pt x="1479" y="1108"/>
                </a:cubicBezTo>
                <a:cubicBezTo>
                  <a:pt x="1362" y="1115"/>
                  <a:pt x="1245" y="1116"/>
                  <a:pt x="1128" y="1120"/>
                </a:cubicBezTo>
                <a:cubicBezTo>
                  <a:pt x="1038" y="1137"/>
                  <a:pt x="967" y="1148"/>
                  <a:pt x="873" y="1157"/>
                </a:cubicBezTo>
                <a:cubicBezTo>
                  <a:pt x="784" y="1151"/>
                  <a:pt x="686" y="1171"/>
                  <a:pt x="607" y="1132"/>
                </a:cubicBezTo>
                <a:cubicBezTo>
                  <a:pt x="565" y="1111"/>
                  <a:pt x="524" y="1063"/>
                  <a:pt x="486" y="1035"/>
                </a:cubicBezTo>
                <a:cubicBezTo>
                  <a:pt x="426" y="990"/>
                  <a:pt x="363" y="965"/>
                  <a:pt x="304" y="926"/>
                </a:cubicBezTo>
                <a:cubicBezTo>
                  <a:pt x="287" y="902"/>
                  <a:pt x="263" y="881"/>
                  <a:pt x="255" y="854"/>
                </a:cubicBezTo>
                <a:cubicBezTo>
                  <a:pt x="251" y="841"/>
                  <a:pt x="254" y="822"/>
                  <a:pt x="243" y="817"/>
                </a:cubicBezTo>
                <a:cubicBezTo>
                  <a:pt x="94" y="747"/>
                  <a:pt x="98" y="733"/>
                  <a:pt x="98" y="793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67" name="Freeform 79"/>
          <p:cNvSpPr>
            <a:spLocks/>
          </p:cNvSpPr>
          <p:nvPr/>
        </p:nvSpPr>
        <p:spPr bwMode="auto">
          <a:xfrm>
            <a:off x="7080250" y="2617788"/>
            <a:ext cx="666750" cy="1085850"/>
          </a:xfrm>
          <a:custGeom>
            <a:avLst/>
            <a:gdLst>
              <a:gd name="T0" fmla="*/ 153730325 w 420"/>
              <a:gd name="T1" fmla="*/ 0 h 684"/>
              <a:gd name="T2" fmla="*/ 0 w 420"/>
              <a:gd name="T3" fmla="*/ 274697825 h 684"/>
              <a:gd name="T4" fmla="*/ 30241875 w 420"/>
              <a:gd name="T5" fmla="*/ 854333763 h 684"/>
              <a:gd name="T6" fmla="*/ 90725625 w 420"/>
              <a:gd name="T7" fmla="*/ 1038304375 h 684"/>
              <a:gd name="T8" fmla="*/ 367942813 w 420"/>
              <a:gd name="T9" fmla="*/ 1617940313 h 684"/>
              <a:gd name="T10" fmla="*/ 733366263 w 420"/>
              <a:gd name="T11" fmla="*/ 1678424063 h 684"/>
              <a:gd name="T12" fmla="*/ 977820625 w 420"/>
              <a:gd name="T13" fmla="*/ 1648182188 h 684"/>
              <a:gd name="T14" fmla="*/ 854333763 w 420"/>
              <a:gd name="T15" fmla="*/ 824091888 h 684"/>
              <a:gd name="T16" fmla="*/ 763608138 w 420"/>
              <a:gd name="T17" fmla="*/ 425907200 h 684"/>
              <a:gd name="T18" fmla="*/ 519152188 w 420"/>
              <a:gd name="T19" fmla="*/ 211693125 h 684"/>
              <a:gd name="T20" fmla="*/ 244455950 w 420"/>
              <a:gd name="T21" fmla="*/ 90725625 h 684"/>
              <a:gd name="T22" fmla="*/ 153730325 w 420"/>
              <a:gd name="T23" fmla="*/ 60483750 h 684"/>
              <a:gd name="T24" fmla="*/ 153730325 w 420"/>
              <a:gd name="T25" fmla="*/ 0 h 6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20" h="684">
                <a:moveTo>
                  <a:pt x="61" y="0"/>
                </a:moveTo>
                <a:cubicBezTo>
                  <a:pt x="35" y="36"/>
                  <a:pt x="23" y="72"/>
                  <a:pt x="0" y="109"/>
                </a:cubicBezTo>
                <a:cubicBezTo>
                  <a:pt x="4" y="185"/>
                  <a:pt x="2" y="262"/>
                  <a:pt x="12" y="339"/>
                </a:cubicBezTo>
                <a:cubicBezTo>
                  <a:pt x="15" y="364"/>
                  <a:pt x="31" y="386"/>
                  <a:pt x="36" y="412"/>
                </a:cubicBezTo>
                <a:cubicBezTo>
                  <a:pt x="51" y="497"/>
                  <a:pt x="59" y="599"/>
                  <a:pt x="146" y="642"/>
                </a:cubicBezTo>
                <a:cubicBezTo>
                  <a:pt x="173" y="655"/>
                  <a:pt x="281" y="664"/>
                  <a:pt x="291" y="666"/>
                </a:cubicBezTo>
                <a:cubicBezTo>
                  <a:pt x="323" y="662"/>
                  <a:pt x="375" y="684"/>
                  <a:pt x="388" y="654"/>
                </a:cubicBezTo>
                <a:cubicBezTo>
                  <a:pt x="420" y="574"/>
                  <a:pt x="370" y="415"/>
                  <a:pt x="339" y="327"/>
                </a:cubicBezTo>
                <a:cubicBezTo>
                  <a:pt x="332" y="288"/>
                  <a:pt x="324" y="206"/>
                  <a:pt x="303" y="169"/>
                </a:cubicBezTo>
                <a:cubicBezTo>
                  <a:pt x="285" y="137"/>
                  <a:pt x="234" y="106"/>
                  <a:pt x="206" y="84"/>
                </a:cubicBezTo>
                <a:cubicBezTo>
                  <a:pt x="166" y="51"/>
                  <a:pt x="152" y="54"/>
                  <a:pt x="97" y="36"/>
                </a:cubicBezTo>
                <a:cubicBezTo>
                  <a:pt x="84" y="32"/>
                  <a:pt x="61" y="36"/>
                  <a:pt x="61" y="24"/>
                </a:cubicBezTo>
                <a:cubicBezTo>
                  <a:pt x="61" y="16"/>
                  <a:pt x="61" y="8"/>
                  <a:pt x="61" y="0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246019-E10A-47F1-BE20-DB9CC60D332C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4800600" y="31242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Oval 6"/>
          <p:cNvSpPr>
            <a:spLocks noChangeAspect="1" noChangeArrowheads="1"/>
          </p:cNvSpPr>
          <p:nvPr/>
        </p:nvSpPr>
        <p:spPr bwMode="auto">
          <a:xfrm rot="5813881">
            <a:off x="3642519" y="31980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50" name="Oval 7"/>
          <p:cNvSpPr>
            <a:spLocks noChangeAspect="1" noChangeArrowheads="1"/>
          </p:cNvSpPr>
          <p:nvPr/>
        </p:nvSpPr>
        <p:spPr bwMode="auto">
          <a:xfrm rot="5813881">
            <a:off x="2960688" y="35734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1" name="Oval 8"/>
          <p:cNvSpPr>
            <a:spLocks noChangeAspect="1" noChangeArrowheads="1"/>
          </p:cNvSpPr>
          <p:nvPr/>
        </p:nvSpPr>
        <p:spPr bwMode="auto">
          <a:xfrm rot="5813881">
            <a:off x="3515519" y="3894931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2" name="Oval 9"/>
          <p:cNvSpPr>
            <a:spLocks noChangeAspect="1" noChangeArrowheads="1"/>
          </p:cNvSpPr>
          <p:nvPr/>
        </p:nvSpPr>
        <p:spPr bwMode="auto">
          <a:xfrm rot="5813881">
            <a:off x="2895600" y="43592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3" name="Oval 10"/>
          <p:cNvSpPr>
            <a:spLocks noChangeAspect="1" noChangeArrowheads="1"/>
          </p:cNvSpPr>
          <p:nvPr/>
        </p:nvSpPr>
        <p:spPr bwMode="auto">
          <a:xfrm rot="5813881">
            <a:off x="3921125" y="4313238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4" name="Oval 11"/>
          <p:cNvSpPr>
            <a:spLocks noChangeAspect="1" noChangeArrowheads="1"/>
          </p:cNvSpPr>
          <p:nvPr/>
        </p:nvSpPr>
        <p:spPr bwMode="auto">
          <a:xfrm rot="5813881">
            <a:off x="3629025" y="5526088"/>
            <a:ext cx="268287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5" name="Oval 12"/>
          <p:cNvSpPr>
            <a:spLocks noChangeAspect="1" noChangeArrowheads="1"/>
          </p:cNvSpPr>
          <p:nvPr/>
        </p:nvSpPr>
        <p:spPr bwMode="auto">
          <a:xfrm rot="5813881">
            <a:off x="2925763" y="54975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6" name="Line 13"/>
          <p:cNvSpPr>
            <a:spLocks noChangeAspect="1" noChangeShapeType="1"/>
          </p:cNvSpPr>
          <p:nvPr/>
        </p:nvSpPr>
        <p:spPr bwMode="auto">
          <a:xfrm rot="5813881" flipV="1">
            <a:off x="3464719" y="3645694"/>
            <a:ext cx="477837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Line 14"/>
          <p:cNvSpPr>
            <a:spLocks noChangeAspect="1" noChangeShapeType="1"/>
          </p:cNvSpPr>
          <p:nvPr/>
        </p:nvSpPr>
        <p:spPr bwMode="auto">
          <a:xfrm rot="5813881">
            <a:off x="3186906" y="4145757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15"/>
          <p:cNvSpPr>
            <a:spLocks noChangeAspect="1" noChangeShapeType="1"/>
          </p:cNvSpPr>
          <p:nvPr/>
        </p:nvSpPr>
        <p:spPr bwMode="auto">
          <a:xfrm rot="5813881">
            <a:off x="3464719" y="4098131"/>
            <a:ext cx="168275" cy="70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Line 16"/>
          <p:cNvSpPr>
            <a:spLocks noChangeAspect="1" noChangeShapeType="1"/>
          </p:cNvSpPr>
          <p:nvPr/>
        </p:nvSpPr>
        <p:spPr bwMode="auto">
          <a:xfrm rot="5813881">
            <a:off x="3258344" y="3271044"/>
            <a:ext cx="309563" cy="4222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0" name="Line 17"/>
          <p:cNvSpPr>
            <a:spLocks noChangeAspect="1" noChangeShapeType="1"/>
          </p:cNvSpPr>
          <p:nvPr/>
        </p:nvSpPr>
        <p:spPr bwMode="auto">
          <a:xfrm rot="5813881">
            <a:off x="3433763" y="5008563"/>
            <a:ext cx="1014412" cy="11271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1" name="Line 18"/>
          <p:cNvSpPr>
            <a:spLocks noChangeAspect="1" noChangeShapeType="1"/>
          </p:cNvSpPr>
          <p:nvPr/>
        </p:nvSpPr>
        <p:spPr bwMode="auto">
          <a:xfrm rot="5813881">
            <a:off x="3348037" y="5464176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Line 19"/>
          <p:cNvSpPr>
            <a:spLocks noChangeAspect="1" noChangeShapeType="1"/>
          </p:cNvSpPr>
          <p:nvPr/>
        </p:nvSpPr>
        <p:spPr bwMode="auto">
          <a:xfrm rot="5813881">
            <a:off x="2679700" y="4635500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Line 20"/>
          <p:cNvSpPr>
            <a:spLocks noChangeAspect="1" noChangeShapeType="1"/>
          </p:cNvSpPr>
          <p:nvPr/>
        </p:nvSpPr>
        <p:spPr bwMode="auto">
          <a:xfrm rot="5813881" flipV="1">
            <a:off x="2589213" y="4306887"/>
            <a:ext cx="1633538" cy="7604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Oval 21"/>
          <p:cNvSpPr>
            <a:spLocks noChangeAspect="1" noChangeArrowheads="1"/>
          </p:cNvSpPr>
          <p:nvPr/>
        </p:nvSpPr>
        <p:spPr bwMode="auto">
          <a:xfrm rot="5813881">
            <a:off x="4052888" y="32226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65" name="Oval 22"/>
          <p:cNvSpPr>
            <a:spLocks noChangeAspect="1" noChangeArrowheads="1"/>
          </p:cNvSpPr>
          <p:nvPr/>
        </p:nvSpPr>
        <p:spPr bwMode="auto">
          <a:xfrm rot="5813881">
            <a:off x="4014787" y="3659188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66" name="Line 23"/>
          <p:cNvSpPr>
            <a:spLocks noChangeAspect="1" noChangeShapeType="1"/>
          </p:cNvSpPr>
          <p:nvPr/>
        </p:nvSpPr>
        <p:spPr bwMode="auto">
          <a:xfrm rot="5813881">
            <a:off x="4170363" y="3557588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24"/>
          <p:cNvSpPr>
            <a:spLocks noChangeAspect="1" noChangeArrowheads="1"/>
          </p:cNvSpPr>
          <p:nvPr/>
        </p:nvSpPr>
        <p:spPr bwMode="auto">
          <a:xfrm rot="-5273653">
            <a:off x="5122863" y="5610225"/>
            <a:ext cx="185738" cy="18573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68" name="Oval 25"/>
          <p:cNvSpPr>
            <a:spLocks noChangeAspect="1" noChangeArrowheads="1"/>
          </p:cNvSpPr>
          <p:nvPr/>
        </p:nvSpPr>
        <p:spPr bwMode="auto">
          <a:xfrm rot="-5273653">
            <a:off x="5654675" y="516096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69" name="Oval 26"/>
          <p:cNvSpPr>
            <a:spLocks noChangeAspect="1" noChangeArrowheads="1"/>
          </p:cNvSpPr>
          <p:nvPr/>
        </p:nvSpPr>
        <p:spPr bwMode="auto">
          <a:xfrm rot="-5273653">
            <a:off x="5656263" y="4435475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70" name="Oval 27"/>
          <p:cNvSpPr>
            <a:spLocks noChangeAspect="1" noChangeArrowheads="1"/>
          </p:cNvSpPr>
          <p:nvPr/>
        </p:nvSpPr>
        <p:spPr bwMode="auto">
          <a:xfrm rot="-5273653">
            <a:off x="4721225" y="45577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71" name="Oval 28"/>
          <p:cNvSpPr>
            <a:spLocks noChangeAspect="1" noChangeArrowheads="1"/>
          </p:cNvSpPr>
          <p:nvPr/>
        </p:nvSpPr>
        <p:spPr bwMode="auto">
          <a:xfrm rot="-5273653">
            <a:off x="4892675" y="34274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72" name="Oval 29"/>
          <p:cNvSpPr>
            <a:spLocks noChangeAspect="1" noChangeArrowheads="1"/>
          </p:cNvSpPr>
          <p:nvPr/>
        </p:nvSpPr>
        <p:spPr bwMode="auto">
          <a:xfrm rot="-5273653">
            <a:off x="5538788" y="3398838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73" name="Line 30"/>
          <p:cNvSpPr>
            <a:spLocks noChangeAspect="1" noChangeShapeType="1"/>
          </p:cNvSpPr>
          <p:nvPr/>
        </p:nvSpPr>
        <p:spPr bwMode="auto">
          <a:xfrm rot="16326347" flipV="1">
            <a:off x="5005388" y="5356225"/>
            <a:ext cx="439738" cy="26987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4" name="Line 31"/>
          <p:cNvSpPr>
            <a:spLocks noChangeAspect="1" noChangeShapeType="1"/>
          </p:cNvSpPr>
          <p:nvPr/>
        </p:nvSpPr>
        <p:spPr bwMode="auto">
          <a:xfrm rot="-5273653">
            <a:off x="5311775" y="4616450"/>
            <a:ext cx="334963" cy="2841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Line 32"/>
          <p:cNvSpPr>
            <a:spLocks noChangeAspect="1" noChangeShapeType="1"/>
          </p:cNvSpPr>
          <p:nvPr/>
        </p:nvSpPr>
        <p:spPr bwMode="auto">
          <a:xfrm rot="-5273653">
            <a:off x="5226050" y="4314825"/>
            <a:ext cx="155575" cy="64452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6" name="Line 33"/>
          <p:cNvSpPr>
            <a:spLocks noChangeAspect="1" noChangeShapeType="1"/>
          </p:cNvSpPr>
          <p:nvPr/>
        </p:nvSpPr>
        <p:spPr bwMode="auto">
          <a:xfrm rot="-5273653">
            <a:off x="5361781" y="5314157"/>
            <a:ext cx="284163" cy="3873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7" name="Line 34"/>
          <p:cNvSpPr>
            <a:spLocks noChangeAspect="1" noChangeShapeType="1"/>
          </p:cNvSpPr>
          <p:nvPr/>
        </p:nvSpPr>
        <p:spPr bwMode="auto">
          <a:xfrm rot="-5273653">
            <a:off x="4431506" y="4055269"/>
            <a:ext cx="930275" cy="103188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8" name="Line 35"/>
          <p:cNvSpPr>
            <a:spLocks noChangeAspect="1" noChangeShapeType="1"/>
          </p:cNvSpPr>
          <p:nvPr/>
        </p:nvSpPr>
        <p:spPr bwMode="auto">
          <a:xfrm rot="-5280000">
            <a:off x="5374482" y="3334544"/>
            <a:ext cx="269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9" name="Line 36"/>
          <p:cNvSpPr>
            <a:spLocks noChangeAspect="1" noChangeShapeType="1"/>
          </p:cNvSpPr>
          <p:nvPr/>
        </p:nvSpPr>
        <p:spPr bwMode="auto">
          <a:xfrm rot="-5273653">
            <a:off x="4830763" y="4170362"/>
            <a:ext cx="1290638" cy="3349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0" name="Line 37"/>
          <p:cNvSpPr>
            <a:spLocks noChangeAspect="1" noChangeShapeType="1"/>
          </p:cNvSpPr>
          <p:nvPr/>
        </p:nvSpPr>
        <p:spPr bwMode="auto">
          <a:xfrm rot="16320000" flipV="1">
            <a:off x="4623594" y="4058444"/>
            <a:ext cx="149860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Oval 38"/>
          <p:cNvSpPr>
            <a:spLocks noChangeAspect="1" noChangeArrowheads="1"/>
          </p:cNvSpPr>
          <p:nvPr/>
        </p:nvSpPr>
        <p:spPr bwMode="auto">
          <a:xfrm rot="-5273653">
            <a:off x="4683125" y="5562600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82" name="Oval 39"/>
          <p:cNvSpPr>
            <a:spLocks noChangeAspect="1" noChangeArrowheads="1"/>
          </p:cNvSpPr>
          <p:nvPr/>
        </p:nvSpPr>
        <p:spPr bwMode="auto">
          <a:xfrm rot="-5273653">
            <a:off x="4660900" y="5162550"/>
            <a:ext cx="2698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83" name="Line 40"/>
          <p:cNvSpPr>
            <a:spLocks noChangeAspect="1" noChangeShapeType="1"/>
          </p:cNvSpPr>
          <p:nvPr/>
        </p:nvSpPr>
        <p:spPr bwMode="auto">
          <a:xfrm rot="-5273653">
            <a:off x="4625975" y="5507038"/>
            <a:ext cx="180975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Oval 41"/>
          <p:cNvSpPr>
            <a:spLocks noChangeAspect="1" noChangeArrowheads="1"/>
          </p:cNvSpPr>
          <p:nvPr/>
        </p:nvSpPr>
        <p:spPr bwMode="auto">
          <a:xfrm rot="5140331">
            <a:off x="6682582" y="28805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85" name="Oval 42"/>
          <p:cNvSpPr>
            <a:spLocks noChangeAspect="1" noChangeArrowheads="1"/>
          </p:cNvSpPr>
          <p:nvPr/>
        </p:nvSpPr>
        <p:spPr bwMode="auto">
          <a:xfrm rot="5140331">
            <a:off x="6092825" y="33750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86" name="Oval 43"/>
          <p:cNvSpPr>
            <a:spLocks noChangeAspect="1" noChangeArrowheads="1"/>
          </p:cNvSpPr>
          <p:nvPr/>
        </p:nvSpPr>
        <p:spPr bwMode="auto">
          <a:xfrm rot="5140331">
            <a:off x="6700044" y="3582194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87" name="Oval 44"/>
          <p:cNvSpPr>
            <a:spLocks noChangeAspect="1" noChangeArrowheads="1"/>
          </p:cNvSpPr>
          <p:nvPr/>
        </p:nvSpPr>
        <p:spPr bwMode="auto">
          <a:xfrm rot="5140331">
            <a:off x="6181725" y="41576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88" name="Oval 45"/>
          <p:cNvSpPr>
            <a:spLocks noChangeAspect="1" noChangeArrowheads="1"/>
          </p:cNvSpPr>
          <p:nvPr/>
        </p:nvSpPr>
        <p:spPr bwMode="auto">
          <a:xfrm rot="5140331">
            <a:off x="7178675" y="39147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89" name="Oval 46"/>
          <p:cNvSpPr>
            <a:spLocks noChangeAspect="1" noChangeArrowheads="1"/>
          </p:cNvSpPr>
          <p:nvPr/>
        </p:nvSpPr>
        <p:spPr bwMode="auto">
          <a:xfrm rot="5140331">
            <a:off x="7129463" y="5159375"/>
            <a:ext cx="268288" cy="26828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90" name="Oval 47"/>
          <p:cNvSpPr>
            <a:spLocks noChangeAspect="1" noChangeArrowheads="1"/>
          </p:cNvSpPr>
          <p:nvPr/>
        </p:nvSpPr>
        <p:spPr bwMode="auto">
          <a:xfrm rot="5140331">
            <a:off x="6434138" y="52689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391" name="Line 48"/>
          <p:cNvSpPr>
            <a:spLocks noChangeAspect="1" noChangeShapeType="1"/>
          </p:cNvSpPr>
          <p:nvPr/>
        </p:nvSpPr>
        <p:spPr bwMode="auto">
          <a:xfrm rot="5140331" flipV="1">
            <a:off x="6576219" y="3329781"/>
            <a:ext cx="477838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Line 49"/>
          <p:cNvSpPr>
            <a:spLocks noChangeAspect="1" noChangeShapeType="1"/>
          </p:cNvSpPr>
          <p:nvPr/>
        </p:nvSpPr>
        <p:spPr bwMode="auto">
          <a:xfrm rot="5140331">
            <a:off x="6353175" y="3841750"/>
            <a:ext cx="457200" cy="387350"/>
          </a:xfrm>
          <a:prstGeom prst="line">
            <a:avLst/>
          </a:prstGeom>
          <a:noFill/>
          <a:ln w="31750">
            <a:solidFill>
              <a:srgbClr val="FF0000">
                <a:alpha val="92155"/>
              </a:srgb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Line 50"/>
          <p:cNvSpPr>
            <a:spLocks noChangeAspect="1" noChangeShapeType="1"/>
          </p:cNvSpPr>
          <p:nvPr/>
        </p:nvSpPr>
        <p:spPr bwMode="auto">
          <a:xfrm rot="5140331" flipH="1">
            <a:off x="6423819" y="3464719"/>
            <a:ext cx="196850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Line 51"/>
          <p:cNvSpPr>
            <a:spLocks noChangeAspect="1" noChangeShapeType="1"/>
          </p:cNvSpPr>
          <p:nvPr/>
        </p:nvSpPr>
        <p:spPr bwMode="auto">
          <a:xfrm rot="5140331">
            <a:off x="6688932" y="3807619"/>
            <a:ext cx="182562" cy="7620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Line 52"/>
          <p:cNvSpPr>
            <a:spLocks noChangeAspect="1" noChangeShapeType="1"/>
          </p:cNvSpPr>
          <p:nvPr/>
        </p:nvSpPr>
        <p:spPr bwMode="auto">
          <a:xfrm rot="5140331">
            <a:off x="6788150" y="4565650"/>
            <a:ext cx="1014413" cy="112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Line 53"/>
          <p:cNvSpPr>
            <a:spLocks noChangeAspect="1" noChangeShapeType="1"/>
          </p:cNvSpPr>
          <p:nvPr/>
        </p:nvSpPr>
        <p:spPr bwMode="auto">
          <a:xfrm rot="5140331">
            <a:off x="6854825" y="5176838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7" name="Line 54"/>
          <p:cNvSpPr>
            <a:spLocks noChangeAspect="1" noChangeShapeType="1"/>
          </p:cNvSpPr>
          <p:nvPr/>
        </p:nvSpPr>
        <p:spPr bwMode="auto">
          <a:xfrm rot="5140331">
            <a:off x="6003925" y="4397375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8" name="Line 55"/>
          <p:cNvSpPr>
            <a:spLocks noChangeAspect="1" noChangeShapeType="1"/>
          </p:cNvSpPr>
          <p:nvPr/>
        </p:nvSpPr>
        <p:spPr bwMode="auto">
          <a:xfrm rot="5140331" flipV="1">
            <a:off x="6419056" y="4401344"/>
            <a:ext cx="1379538" cy="1968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9" name="Oval 56"/>
          <p:cNvSpPr>
            <a:spLocks noChangeAspect="1" noChangeArrowheads="1"/>
          </p:cNvSpPr>
          <p:nvPr/>
        </p:nvSpPr>
        <p:spPr bwMode="auto">
          <a:xfrm rot="5140331">
            <a:off x="7096125" y="2819400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400" name="Oval 57"/>
          <p:cNvSpPr>
            <a:spLocks noChangeAspect="1" noChangeArrowheads="1"/>
          </p:cNvSpPr>
          <p:nvPr/>
        </p:nvSpPr>
        <p:spPr bwMode="auto">
          <a:xfrm rot="5140331">
            <a:off x="7142162" y="3251201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401" name="Line 58"/>
          <p:cNvSpPr>
            <a:spLocks noChangeAspect="1" noChangeShapeType="1"/>
          </p:cNvSpPr>
          <p:nvPr/>
        </p:nvSpPr>
        <p:spPr bwMode="auto">
          <a:xfrm rot="5140331">
            <a:off x="7251700" y="3133725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2" name="Line 59"/>
          <p:cNvSpPr>
            <a:spLocks noChangeShapeType="1"/>
          </p:cNvSpPr>
          <p:nvPr/>
        </p:nvSpPr>
        <p:spPr bwMode="auto">
          <a:xfrm>
            <a:off x="4318000" y="3387725"/>
            <a:ext cx="5334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3" name="Line 60"/>
          <p:cNvSpPr>
            <a:spLocks noChangeShapeType="1"/>
          </p:cNvSpPr>
          <p:nvPr/>
        </p:nvSpPr>
        <p:spPr bwMode="auto">
          <a:xfrm flipV="1">
            <a:off x="3098800" y="4606925"/>
            <a:ext cx="25146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4" name="Line 61"/>
          <p:cNvSpPr>
            <a:spLocks noChangeShapeType="1"/>
          </p:cNvSpPr>
          <p:nvPr/>
        </p:nvSpPr>
        <p:spPr bwMode="auto">
          <a:xfrm flipV="1">
            <a:off x="4165600" y="3616325"/>
            <a:ext cx="1905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5" name="Line 62"/>
          <p:cNvSpPr>
            <a:spLocks noChangeShapeType="1"/>
          </p:cNvSpPr>
          <p:nvPr/>
        </p:nvSpPr>
        <p:spPr bwMode="auto">
          <a:xfrm flipV="1">
            <a:off x="3886200" y="3657600"/>
            <a:ext cx="22860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6" name="Line 63"/>
          <p:cNvSpPr>
            <a:spLocks noChangeShapeType="1"/>
          </p:cNvSpPr>
          <p:nvPr/>
        </p:nvSpPr>
        <p:spPr bwMode="auto">
          <a:xfrm flipV="1">
            <a:off x="5918200" y="4454525"/>
            <a:ext cx="3048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7" name="Oval 64"/>
          <p:cNvSpPr>
            <a:spLocks noChangeAspect="1" noChangeArrowheads="1"/>
          </p:cNvSpPr>
          <p:nvPr/>
        </p:nvSpPr>
        <p:spPr bwMode="auto">
          <a:xfrm rot="-5273653">
            <a:off x="5156994" y="4910931"/>
            <a:ext cx="244475" cy="246063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7408" name="Text Box 65"/>
          <p:cNvSpPr txBox="1">
            <a:spLocks noChangeArrowheads="1"/>
          </p:cNvSpPr>
          <p:nvPr/>
        </p:nvSpPr>
        <p:spPr bwMode="auto">
          <a:xfrm>
            <a:off x="685800" y="1524000"/>
            <a:ext cx="6361037" cy="461665"/>
          </a:xfrm>
          <a:prstGeom prst="rect">
            <a:avLst/>
          </a:prstGeom>
          <a:solidFill>
            <a:srgbClr val="D2FFE6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If internal tree edge is deleted,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split cluster; </a:t>
            </a:r>
          </a:p>
        </p:txBody>
      </p:sp>
      <p:sp>
        <p:nvSpPr>
          <p:cNvPr id="57409" name="Freeform 67"/>
          <p:cNvSpPr>
            <a:spLocks/>
          </p:cNvSpPr>
          <p:nvPr/>
        </p:nvSpPr>
        <p:spPr bwMode="auto">
          <a:xfrm>
            <a:off x="2590800" y="2971800"/>
            <a:ext cx="1293813" cy="3044825"/>
          </a:xfrm>
          <a:custGeom>
            <a:avLst/>
            <a:gdLst>
              <a:gd name="T0" fmla="*/ 186491635 w 815"/>
              <a:gd name="T1" fmla="*/ 793850013 h 1918"/>
              <a:gd name="T2" fmla="*/ 337701068 w 815"/>
              <a:gd name="T3" fmla="*/ 609877813 h 1918"/>
              <a:gd name="T4" fmla="*/ 428426728 w 815"/>
              <a:gd name="T5" fmla="*/ 549394063 h 1918"/>
              <a:gd name="T6" fmla="*/ 551915226 w 815"/>
              <a:gd name="T7" fmla="*/ 428426563 h 1918"/>
              <a:gd name="T8" fmla="*/ 705644023 w 815"/>
              <a:gd name="T9" fmla="*/ 335181575 h 1918"/>
              <a:gd name="T10" fmla="*/ 887095343 w 815"/>
              <a:gd name="T11" fmla="*/ 151209375 h 1918"/>
              <a:gd name="T12" fmla="*/ 1010583841 w 815"/>
              <a:gd name="T13" fmla="*/ 60483750 h 1918"/>
              <a:gd name="T14" fmla="*/ 1192035161 w 815"/>
              <a:gd name="T15" fmla="*/ 0 h 1918"/>
              <a:gd name="T16" fmla="*/ 1469252455 w 815"/>
              <a:gd name="T17" fmla="*/ 120967500 h 1918"/>
              <a:gd name="T18" fmla="*/ 1499494342 w 815"/>
              <a:gd name="T19" fmla="*/ 214214075 h 1918"/>
              <a:gd name="T20" fmla="*/ 1680945662 w 815"/>
              <a:gd name="T21" fmla="*/ 274697825 h 1918"/>
              <a:gd name="T22" fmla="*/ 1834674459 w 815"/>
              <a:gd name="T23" fmla="*/ 395665325 h 1918"/>
              <a:gd name="T24" fmla="*/ 1895158232 w 815"/>
              <a:gd name="T25" fmla="*/ 579635938 h 1918"/>
              <a:gd name="T26" fmla="*/ 1925400119 w 815"/>
              <a:gd name="T27" fmla="*/ 670361563 h 1918"/>
              <a:gd name="T28" fmla="*/ 1925400119 w 815"/>
              <a:gd name="T29" fmla="*/ 1617940313 h 1918"/>
              <a:gd name="T30" fmla="*/ 1804432572 w 815"/>
              <a:gd name="T31" fmla="*/ 2147483646 h 1918"/>
              <a:gd name="T32" fmla="*/ 1743948799 w 815"/>
              <a:gd name="T33" fmla="*/ 2147483646 h 1918"/>
              <a:gd name="T34" fmla="*/ 1925400119 w 815"/>
              <a:gd name="T35" fmla="*/ 2147483646 h 1918"/>
              <a:gd name="T36" fmla="*/ 1864916346 w 815"/>
              <a:gd name="T37" fmla="*/ 2147483646 h 1918"/>
              <a:gd name="T38" fmla="*/ 1834674459 w 815"/>
              <a:gd name="T39" fmla="*/ 2147483646 h 1918"/>
              <a:gd name="T40" fmla="*/ 2018646730 w 815"/>
              <a:gd name="T41" fmla="*/ 2147483646 h 1918"/>
              <a:gd name="T42" fmla="*/ 1864916346 w 815"/>
              <a:gd name="T43" fmla="*/ 2147483646 h 1918"/>
              <a:gd name="T44" fmla="*/ 551915226 w 815"/>
              <a:gd name="T45" fmla="*/ 2147483646 h 1918"/>
              <a:gd name="T46" fmla="*/ 428426728 w 815"/>
              <a:gd name="T47" fmla="*/ 2147483646 h 1918"/>
              <a:gd name="T48" fmla="*/ 307459181 w 815"/>
              <a:gd name="T49" fmla="*/ 2147483646 h 1918"/>
              <a:gd name="T50" fmla="*/ 216733521 w 815"/>
              <a:gd name="T51" fmla="*/ 2147483646 h 1918"/>
              <a:gd name="T52" fmla="*/ 63004724 w 815"/>
              <a:gd name="T53" fmla="*/ 2147483646 h 1918"/>
              <a:gd name="T54" fmla="*/ 63004724 w 815"/>
              <a:gd name="T55" fmla="*/ 1648182188 h 1918"/>
              <a:gd name="T56" fmla="*/ 186491635 w 815"/>
              <a:gd name="T57" fmla="*/ 1343244075 h 1918"/>
              <a:gd name="T58" fmla="*/ 186491635 w 815"/>
              <a:gd name="T59" fmla="*/ 793850013 h 19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5" h="1918">
                <a:moveTo>
                  <a:pt x="74" y="315"/>
                </a:moveTo>
                <a:cubicBezTo>
                  <a:pt x="147" y="290"/>
                  <a:pt x="75" y="324"/>
                  <a:pt x="134" y="242"/>
                </a:cubicBezTo>
                <a:cubicBezTo>
                  <a:pt x="142" y="230"/>
                  <a:pt x="158" y="227"/>
                  <a:pt x="170" y="218"/>
                </a:cubicBezTo>
                <a:cubicBezTo>
                  <a:pt x="187" y="203"/>
                  <a:pt x="200" y="183"/>
                  <a:pt x="219" y="170"/>
                </a:cubicBezTo>
                <a:cubicBezTo>
                  <a:pt x="237" y="155"/>
                  <a:pt x="261" y="148"/>
                  <a:pt x="280" y="133"/>
                </a:cubicBezTo>
                <a:cubicBezTo>
                  <a:pt x="306" y="111"/>
                  <a:pt x="326" y="82"/>
                  <a:pt x="352" y="60"/>
                </a:cubicBezTo>
                <a:cubicBezTo>
                  <a:pt x="367" y="46"/>
                  <a:pt x="382" y="33"/>
                  <a:pt x="401" y="24"/>
                </a:cubicBezTo>
                <a:cubicBezTo>
                  <a:pt x="423" y="12"/>
                  <a:pt x="473" y="0"/>
                  <a:pt x="473" y="0"/>
                </a:cubicBezTo>
                <a:cubicBezTo>
                  <a:pt x="519" y="11"/>
                  <a:pt x="548" y="15"/>
                  <a:pt x="583" y="48"/>
                </a:cubicBezTo>
                <a:cubicBezTo>
                  <a:pt x="587" y="60"/>
                  <a:pt x="584" y="77"/>
                  <a:pt x="595" y="85"/>
                </a:cubicBezTo>
                <a:cubicBezTo>
                  <a:pt x="615" y="99"/>
                  <a:pt x="667" y="109"/>
                  <a:pt x="667" y="109"/>
                </a:cubicBezTo>
                <a:cubicBezTo>
                  <a:pt x="685" y="126"/>
                  <a:pt x="714" y="134"/>
                  <a:pt x="728" y="157"/>
                </a:cubicBezTo>
                <a:cubicBezTo>
                  <a:pt x="741" y="178"/>
                  <a:pt x="743" y="205"/>
                  <a:pt x="752" y="230"/>
                </a:cubicBezTo>
                <a:cubicBezTo>
                  <a:pt x="755" y="242"/>
                  <a:pt x="764" y="266"/>
                  <a:pt x="764" y="266"/>
                </a:cubicBezTo>
                <a:cubicBezTo>
                  <a:pt x="772" y="419"/>
                  <a:pt x="786" y="493"/>
                  <a:pt x="764" y="642"/>
                </a:cubicBezTo>
                <a:cubicBezTo>
                  <a:pt x="752" y="721"/>
                  <a:pt x="722" y="788"/>
                  <a:pt x="716" y="873"/>
                </a:cubicBezTo>
                <a:cubicBezTo>
                  <a:pt x="695" y="1124"/>
                  <a:pt x="719" y="991"/>
                  <a:pt x="692" y="1127"/>
                </a:cubicBezTo>
                <a:cubicBezTo>
                  <a:pt x="708" y="1343"/>
                  <a:pt x="682" y="1235"/>
                  <a:pt x="764" y="1357"/>
                </a:cubicBezTo>
                <a:cubicBezTo>
                  <a:pt x="788" y="1455"/>
                  <a:pt x="785" y="1372"/>
                  <a:pt x="740" y="1418"/>
                </a:cubicBezTo>
                <a:cubicBezTo>
                  <a:pt x="731" y="1426"/>
                  <a:pt x="732" y="1442"/>
                  <a:pt x="728" y="1454"/>
                </a:cubicBezTo>
                <a:cubicBezTo>
                  <a:pt x="744" y="1553"/>
                  <a:pt x="776" y="1647"/>
                  <a:pt x="801" y="1745"/>
                </a:cubicBezTo>
                <a:cubicBezTo>
                  <a:pt x="775" y="1822"/>
                  <a:pt x="815" y="1864"/>
                  <a:pt x="740" y="1915"/>
                </a:cubicBezTo>
                <a:cubicBezTo>
                  <a:pt x="566" y="1911"/>
                  <a:pt x="392" y="1918"/>
                  <a:pt x="219" y="1903"/>
                </a:cubicBezTo>
                <a:cubicBezTo>
                  <a:pt x="188" y="1900"/>
                  <a:pt x="173" y="1736"/>
                  <a:pt x="170" y="1721"/>
                </a:cubicBezTo>
                <a:cubicBezTo>
                  <a:pt x="154" y="1655"/>
                  <a:pt x="133" y="1593"/>
                  <a:pt x="122" y="1527"/>
                </a:cubicBezTo>
                <a:cubicBezTo>
                  <a:pt x="106" y="1442"/>
                  <a:pt x="106" y="1356"/>
                  <a:pt x="86" y="1273"/>
                </a:cubicBezTo>
                <a:cubicBezTo>
                  <a:pt x="105" y="1154"/>
                  <a:pt x="61" y="1045"/>
                  <a:pt x="25" y="933"/>
                </a:cubicBezTo>
                <a:cubicBezTo>
                  <a:pt x="8" y="818"/>
                  <a:pt x="0" y="797"/>
                  <a:pt x="25" y="654"/>
                </a:cubicBezTo>
                <a:cubicBezTo>
                  <a:pt x="32" y="611"/>
                  <a:pt x="59" y="574"/>
                  <a:pt x="74" y="533"/>
                </a:cubicBezTo>
                <a:cubicBezTo>
                  <a:pt x="86" y="330"/>
                  <a:pt x="114" y="396"/>
                  <a:pt x="74" y="31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10" name="Freeform 68"/>
          <p:cNvSpPr>
            <a:spLocks/>
          </p:cNvSpPr>
          <p:nvPr/>
        </p:nvSpPr>
        <p:spPr bwMode="auto">
          <a:xfrm>
            <a:off x="3733800" y="3124200"/>
            <a:ext cx="1524000" cy="2135188"/>
          </a:xfrm>
          <a:custGeom>
            <a:avLst/>
            <a:gdLst>
              <a:gd name="T0" fmla="*/ 57964388 w 960"/>
              <a:gd name="T1" fmla="*/ 2147483646 h 1345"/>
              <a:gd name="T2" fmla="*/ 88206263 w 960"/>
              <a:gd name="T3" fmla="*/ 1955641708 h 1345"/>
              <a:gd name="T4" fmla="*/ 269657513 w 960"/>
              <a:gd name="T5" fmla="*/ 1373486272 h 1345"/>
              <a:gd name="T6" fmla="*/ 299899388 w 960"/>
              <a:gd name="T7" fmla="*/ 1192034979 h 1345"/>
              <a:gd name="T8" fmla="*/ 453628125 w 960"/>
              <a:gd name="T9" fmla="*/ 763608316 h 1345"/>
              <a:gd name="T10" fmla="*/ 544353750 w 960"/>
              <a:gd name="T11" fmla="*/ 395665418 h 1345"/>
              <a:gd name="T12" fmla="*/ 607358450 w 960"/>
              <a:gd name="T13" fmla="*/ 214214125 h 1345"/>
              <a:gd name="T14" fmla="*/ 942538438 w 960"/>
              <a:gd name="T15" fmla="*/ 0 h 1345"/>
              <a:gd name="T16" fmla="*/ 1096268763 w 960"/>
              <a:gd name="T17" fmla="*/ 30241882 h 1345"/>
              <a:gd name="T18" fmla="*/ 1277720013 w 960"/>
              <a:gd name="T19" fmla="*/ 120967528 h 1345"/>
              <a:gd name="T20" fmla="*/ 1522174375 w 960"/>
              <a:gd name="T21" fmla="*/ 151209410 h 1345"/>
              <a:gd name="T22" fmla="*/ 1980842813 w 960"/>
              <a:gd name="T23" fmla="*/ 365423536 h 1345"/>
              <a:gd name="T24" fmla="*/ 2071568438 w 960"/>
              <a:gd name="T25" fmla="*/ 395665418 h 1345"/>
              <a:gd name="T26" fmla="*/ 2147483646 w 960"/>
              <a:gd name="T27" fmla="*/ 425907300 h 1345"/>
              <a:gd name="T28" fmla="*/ 2147483646 w 960"/>
              <a:gd name="T29" fmla="*/ 519152309 h 1345"/>
              <a:gd name="T30" fmla="*/ 2147483646 w 960"/>
              <a:gd name="T31" fmla="*/ 703124552 h 1345"/>
              <a:gd name="T32" fmla="*/ 2147483646 w 960"/>
              <a:gd name="T33" fmla="*/ 1892638581 h 1345"/>
              <a:gd name="T34" fmla="*/ 2147483646 w 960"/>
              <a:gd name="T35" fmla="*/ 2147483646 h 1345"/>
              <a:gd name="T36" fmla="*/ 2104331263 w 960"/>
              <a:gd name="T37" fmla="*/ 2147483646 h 1345"/>
              <a:gd name="T38" fmla="*/ 1766630325 w 960"/>
              <a:gd name="T39" fmla="*/ 2147483646 h 1345"/>
              <a:gd name="T40" fmla="*/ 1585179075 w 960"/>
              <a:gd name="T41" fmla="*/ 2147483646 h 1345"/>
              <a:gd name="T42" fmla="*/ 788809700 w 960"/>
              <a:gd name="T43" fmla="*/ 2147483646 h 1345"/>
              <a:gd name="T44" fmla="*/ 544353750 w 960"/>
              <a:gd name="T45" fmla="*/ 2147483646 h 1345"/>
              <a:gd name="T46" fmla="*/ 269657513 w 960"/>
              <a:gd name="T47" fmla="*/ 2147483646 h 1345"/>
              <a:gd name="T48" fmla="*/ 118448138 w 960"/>
              <a:gd name="T49" fmla="*/ 2147483646 h 1345"/>
              <a:gd name="T50" fmla="*/ 57964388 w 960"/>
              <a:gd name="T51" fmla="*/ 2147483646 h 13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60" h="1345">
                <a:moveTo>
                  <a:pt x="23" y="957"/>
                </a:moveTo>
                <a:cubicBezTo>
                  <a:pt x="0" y="895"/>
                  <a:pt x="14" y="836"/>
                  <a:pt x="35" y="776"/>
                </a:cubicBezTo>
                <a:cubicBezTo>
                  <a:pt x="46" y="681"/>
                  <a:pt x="65" y="629"/>
                  <a:pt x="107" y="545"/>
                </a:cubicBezTo>
                <a:cubicBezTo>
                  <a:pt x="111" y="521"/>
                  <a:pt x="111" y="496"/>
                  <a:pt x="119" y="473"/>
                </a:cubicBezTo>
                <a:cubicBezTo>
                  <a:pt x="136" y="415"/>
                  <a:pt x="180" y="303"/>
                  <a:pt x="180" y="303"/>
                </a:cubicBezTo>
                <a:cubicBezTo>
                  <a:pt x="194" y="214"/>
                  <a:pt x="185" y="243"/>
                  <a:pt x="216" y="157"/>
                </a:cubicBezTo>
                <a:cubicBezTo>
                  <a:pt x="224" y="133"/>
                  <a:pt x="223" y="103"/>
                  <a:pt x="241" y="85"/>
                </a:cubicBezTo>
                <a:cubicBezTo>
                  <a:pt x="273" y="51"/>
                  <a:pt x="329" y="14"/>
                  <a:pt x="374" y="0"/>
                </a:cubicBezTo>
                <a:cubicBezTo>
                  <a:pt x="394" y="4"/>
                  <a:pt x="415" y="4"/>
                  <a:pt x="435" y="12"/>
                </a:cubicBezTo>
                <a:cubicBezTo>
                  <a:pt x="508" y="39"/>
                  <a:pt x="433" y="34"/>
                  <a:pt x="507" y="48"/>
                </a:cubicBezTo>
                <a:cubicBezTo>
                  <a:pt x="539" y="53"/>
                  <a:pt x="571" y="56"/>
                  <a:pt x="604" y="60"/>
                </a:cubicBezTo>
                <a:cubicBezTo>
                  <a:pt x="659" y="97"/>
                  <a:pt x="721" y="123"/>
                  <a:pt x="786" y="145"/>
                </a:cubicBezTo>
                <a:cubicBezTo>
                  <a:pt x="798" y="148"/>
                  <a:pt x="809" y="153"/>
                  <a:pt x="822" y="157"/>
                </a:cubicBezTo>
                <a:cubicBezTo>
                  <a:pt x="834" y="161"/>
                  <a:pt x="859" y="169"/>
                  <a:pt x="859" y="169"/>
                </a:cubicBezTo>
                <a:cubicBezTo>
                  <a:pt x="863" y="181"/>
                  <a:pt x="864" y="194"/>
                  <a:pt x="871" y="206"/>
                </a:cubicBezTo>
                <a:cubicBezTo>
                  <a:pt x="884" y="231"/>
                  <a:pt x="919" y="279"/>
                  <a:pt x="919" y="279"/>
                </a:cubicBezTo>
                <a:cubicBezTo>
                  <a:pt x="960" y="431"/>
                  <a:pt x="940" y="596"/>
                  <a:pt x="932" y="751"/>
                </a:cubicBezTo>
                <a:cubicBezTo>
                  <a:pt x="924" y="887"/>
                  <a:pt x="932" y="918"/>
                  <a:pt x="883" y="1018"/>
                </a:cubicBezTo>
                <a:cubicBezTo>
                  <a:pt x="878" y="1049"/>
                  <a:pt x="875" y="1150"/>
                  <a:pt x="835" y="1176"/>
                </a:cubicBezTo>
                <a:cubicBezTo>
                  <a:pt x="806" y="1193"/>
                  <a:pt x="735" y="1205"/>
                  <a:pt x="701" y="1212"/>
                </a:cubicBezTo>
                <a:cubicBezTo>
                  <a:pt x="677" y="1228"/>
                  <a:pt x="656" y="1250"/>
                  <a:pt x="629" y="1260"/>
                </a:cubicBezTo>
                <a:cubicBezTo>
                  <a:pt x="526" y="1296"/>
                  <a:pt x="416" y="1311"/>
                  <a:pt x="313" y="1345"/>
                </a:cubicBezTo>
                <a:cubicBezTo>
                  <a:pt x="273" y="1285"/>
                  <a:pt x="259" y="1315"/>
                  <a:pt x="216" y="1260"/>
                </a:cubicBezTo>
                <a:cubicBezTo>
                  <a:pt x="180" y="1214"/>
                  <a:pt x="147" y="1129"/>
                  <a:pt x="107" y="1091"/>
                </a:cubicBezTo>
                <a:cubicBezTo>
                  <a:pt x="91" y="1043"/>
                  <a:pt x="89" y="1026"/>
                  <a:pt x="47" y="982"/>
                </a:cubicBezTo>
                <a:cubicBezTo>
                  <a:pt x="39" y="973"/>
                  <a:pt x="23" y="957"/>
                  <a:pt x="23" y="95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11" name="Freeform 69"/>
          <p:cNvSpPr>
            <a:spLocks/>
          </p:cNvSpPr>
          <p:nvPr/>
        </p:nvSpPr>
        <p:spPr bwMode="auto">
          <a:xfrm>
            <a:off x="4495800" y="4343400"/>
            <a:ext cx="3241675" cy="1793875"/>
          </a:xfrm>
          <a:custGeom>
            <a:avLst/>
            <a:gdLst>
              <a:gd name="T0" fmla="*/ 393144375 w 2042"/>
              <a:gd name="T1" fmla="*/ 1260078125 h 1130"/>
              <a:gd name="T2" fmla="*/ 700603438 w 2042"/>
              <a:gd name="T3" fmla="*/ 1166833138 h 1130"/>
              <a:gd name="T4" fmla="*/ 1005543138 w 2042"/>
              <a:gd name="T5" fmla="*/ 985381888 h 1130"/>
              <a:gd name="T6" fmla="*/ 1554937200 w 2042"/>
              <a:gd name="T7" fmla="*/ 221773750 h 1130"/>
              <a:gd name="T8" fmla="*/ 1920359063 w 2042"/>
              <a:gd name="T9" fmla="*/ 128528763 h 1130"/>
              <a:gd name="T10" fmla="*/ 2147483646 w 2042"/>
              <a:gd name="T11" fmla="*/ 282257500 h 1130"/>
              <a:gd name="T12" fmla="*/ 2147483646 w 2042"/>
              <a:gd name="T13" fmla="*/ 372983125 h 1130"/>
              <a:gd name="T14" fmla="*/ 2147483646 w 2042"/>
              <a:gd name="T15" fmla="*/ 433466875 h 1130"/>
              <a:gd name="T16" fmla="*/ 2147483646 w 2042"/>
              <a:gd name="T17" fmla="*/ 647680950 h 1130"/>
              <a:gd name="T18" fmla="*/ 2147483646 w 2042"/>
              <a:gd name="T19" fmla="*/ 740925938 h 1130"/>
              <a:gd name="T20" fmla="*/ 2147483646 w 2042"/>
              <a:gd name="T21" fmla="*/ 771167813 h 1130"/>
              <a:gd name="T22" fmla="*/ 2147483646 w 2042"/>
              <a:gd name="T23" fmla="*/ 1290320000 h 1130"/>
              <a:gd name="T24" fmla="*/ 2147483646 w 2042"/>
              <a:gd name="T25" fmla="*/ 1411287500 h 1130"/>
              <a:gd name="T26" fmla="*/ 2147483646 w 2042"/>
              <a:gd name="T27" fmla="*/ 1779230313 h 1130"/>
              <a:gd name="T28" fmla="*/ 2147483646 w 2042"/>
              <a:gd name="T29" fmla="*/ 2147483646 h 1130"/>
              <a:gd name="T30" fmla="*/ 2147483646 w 2042"/>
              <a:gd name="T31" fmla="*/ 2147483646 h 1130"/>
              <a:gd name="T32" fmla="*/ 2147483646 w 2042"/>
              <a:gd name="T33" fmla="*/ 2147483646 h 1130"/>
              <a:gd name="T34" fmla="*/ 2147483646 w 2042"/>
              <a:gd name="T35" fmla="*/ 2147483646 h 1130"/>
              <a:gd name="T36" fmla="*/ 1524695325 w 2042"/>
              <a:gd name="T37" fmla="*/ 2147483646 h 1130"/>
              <a:gd name="T38" fmla="*/ 1096268763 w 2042"/>
              <a:gd name="T39" fmla="*/ 2147483646 h 1130"/>
              <a:gd name="T40" fmla="*/ 667842200 w 2042"/>
              <a:gd name="T41" fmla="*/ 2147483646 h 1130"/>
              <a:gd name="T42" fmla="*/ 211693125 w 2042"/>
              <a:gd name="T43" fmla="*/ 2147483646 h 1130"/>
              <a:gd name="T44" fmla="*/ 148690013 w 2042"/>
              <a:gd name="T45" fmla="*/ 1748988438 h 1130"/>
              <a:gd name="T46" fmla="*/ 302418750 w 2042"/>
              <a:gd name="T47" fmla="*/ 1565017825 h 1130"/>
              <a:gd name="T48" fmla="*/ 332660625 w 2042"/>
              <a:gd name="T49" fmla="*/ 1290320000 h 1130"/>
              <a:gd name="T50" fmla="*/ 486390950 w 2042"/>
              <a:gd name="T51" fmla="*/ 1441529375 h 11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42" h="1130">
                <a:moveTo>
                  <a:pt x="156" y="500"/>
                </a:moveTo>
                <a:cubicBezTo>
                  <a:pt x="196" y="486"/>
                  <a:pt x="236" y="473"/>
                  <a:pt x="278" y="463"/>
                </a:cubicBezTo>
                <a:cubicBezTo>
                  <a:pt x="318" y="435"/>
                  <a:pt x="351" y="406"/>
                  <a:pt x="399" y="391"/>
                </a:cubicBezTo>
                <a:cubicBezTo>
                  <a:pt x="485" y="301"/>
                  <a:pt x="548" y="190"/>
                  <a:pt x="617" y="88"/>
                </a:cubicBezTo>
                <a:cubicBezTo>
                  <a:pt x="638" y="0"/>
                  <a:pt x="615" y="25"/>
                  <a:pt x="762" y="51"/>
                </a:cubicBezTo>
                <a:cubicBezTo>
                  <a:pt x="792" y="56"/>
                  <a:pt x="914" y="94"/>
                  <a:pt x="944" y="112"/>
                </a:cubicBezTo>
                <a:cubicBezTo>
                  <a:pt x="964" y="124"/>
                  <a:pt x="983" y="139"/>
                  <a:pt x="1005" y="148"/>
                </a:cubicBezTo>
                <a:cubicBezTo>
                  <a:pt x="1030" y="158"/>
                  <a:pt x="1150" y="170"/>
                  <a:pt x="1162" y="172"/>
                </a:cubicBezTo>
                <a:cubicBezTo>
                  <a:pt x="1242" y="202"/>
                  <a:pt x="1323" y="230"/>
                  <a:pt x="1405" y="257"/>
                </a:cubicBezTo>
                <a:cubicBezTo>
                  <a:pt x="1435" y="266"/>
                  <a:pt x="1481" y="292"/>
                  <a:pt x="1514" y="294"/>
                </a:cubicBezTo>
                <a:cubicBezTo>
                  <a:pt x="1671" y="301"/>
                  <a:pt x="1828" y="302"/>
                  <a:pt x="1986" y="306"/>
                </a:cubicBezTo>
                <a:cubicBezTo>
                  <a:pt x="2041" y="359"/>
                  <a:pt x="2042" y="433"/>
                  <a:pt x="2011" y="512"/>
                </a:cubicBezTo>
                <a:cubicBezTo>
                  <a:pt x="2002" y="533"/>
                  <a:pt x="1938" y="551"/>
                  <a:pt x="1914" y="560"/>
                </a:cubicBezTo>
                <a:cubicBezTo>
                  <a:pt x="1951" y="599"/>
                  <a:pt x="1980" y="654"/>
                  <a:pt x="1999" y="706"/>
                </a:cubicBezTo>
                <a:cubicBezTo>
                  <a:pt x="1925" y="816"/>
                  <a:pt x="1885" y="873"/>
                  <a:pt x="1768" y="948"/>
                </a:cubicBezTo>
                <a:cubicBezTo>
                  <a:pt x="1722" y="976"/>
                  <a:pt x="1676" y="1016"/>
                  <a:pt x="1623" y="1021"/>
                </a:cubicBezTo>
                <a:cubicBezTo>
                  <a:pt x="1530" y="1028"/>
                  <a:pt x="1437" y="1029"/>
                  <a:pt x="1344" y="1033"/>
                </a:cubicBezTo>
                <a:cubicBezTo>
                  <a:pt x="1275" y="1046"/>
                  <a:pt x="1207" y="1075"/>
                  <a:pt x="1138" y="1082"/>
                </a:cubicBezTo>
                <a:cubicBezTo>
                  <a:pt x="960" y="1098"/>
                  <a:pt x="782" y="1105"/>
                  <a:pt x="605" y="1118"/>
                </a:cubicBezTo>
                <a:cubicBezTo>
                  <a:pt x="548" y="1122"/>
                  <a:pt x="435" y="1130"/>
                  <a:pt x="435" y="1130"/>
                </a:cubicBezTo>
                <a:cubicBezTo>
                  <a:pt x="403" y="1127"/>
                  <a:pt x="311" y="1128"/>
                  <a:pt x="265" y="1106"/>
                </a:cubicBezTo>
                <a:cubicBezTo>
                  <a:pt x="203" y="1075"/>
                  <a:pt x="149" y="1030"/>
                  <a:pt x="84" y="1009"/>
                </a:cubicBezTo>
                <a:cubicBezTo>
                  <a:pt x="0" y="929"/>
                  <a:pt x="50" y="800"/>
                  <a:pt x="59" y="694"/>
                </a:cubicBezTo>
                <a:cubicBezTo>
                  <a:pt x="64" y="619"/>
                  <a:pt x="60" y="635"/>
                  <a:pt x="120" y="621"/>
                </a:cubicBezTo>
                <a:cubicBezTo>
                  <a:pt x="124" y="584"/>
                  <a:pt x="113" y="543"/>
                  <a:pt x="132" y="512"/>
                </a:cubicBezTo>
                <a:cubicBezTo>
                  <a:pt x="146" y="487"/>
                  <a:pt x="193" y="572"/>
                  <a:pt x="193" y="572"/>
                </a:cubicBezTo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12" name="Freeform 71"/>
          <p:cNvSpPr>
            <a:spLocks/>
          </p:cNvSpPr>
          <p:nvPr/>
        </p:nvSpPr>
        <p:spPr bwMode="auto">
          <a:xfrm>
            <a:off x="5334000" y="2895600"/>
            <a:ext cx="2505075" cy="1712913"/>
          </a:xfrm>
          <a:custGeom>
            <a:avLst/>
            <a:gdLst>
              <a:gd name="T0" fmla="*/ 0 w 1578"/>
              <a:gd name="T1" fmla="*/ 642640825 h 1079"/>
              <a:gd name="T2" fmla="*/ 30241875 w 1578"/>
              <a:gd name="T3" fmla="*/ 1068546562 h 1079"/>
              <a:gd name="T4" fmla="*/ 274697825 w 1578"/>
              <a:gd name="T5" fmla="*/ 1527215133 h 1079"/>
              <a:gd name="T6" fmla="*/ 398184688 w 1578"/>
              <a:gd name="T7" fmla="*/ 1771671155 h 1079"/>
              <a:gd name="T8" fmla="*/ 428426563 w 1578"/>
              <a:gd name="T9" fmla="*/ 1864916169 h 1079"/>
              <a:gd name="T10" fmla="*/ 519152188 w 1578"/>
              <a:gd name="T11" fmla="*/ 1925399937 h 1079"/>
              <a:gd name="T12" fmla="*/ 733366263 w 1578"/>
              <a:gd name="T13" fmla="*/ 2106851240 h 1079"/>
              <a:gd name="T14" fmla="*/ 917336875 w 1578"/>
              <a:gd name="T15" fmla="*/ 2147483646 h 1079"/>
              <a:gd name="T16" fmla="*/ 1131550950 w 1578"/>
              <a:gd name="T17" fmla="*/ 2147483646 h 1079"/>
              <a:gd name="T18" fmla="*/ 2106850625 w 1578"/>
              <a:gd name="T19" fmla="*/ 2147483646 h 1079"/>
              <a:gd name="T20" fmla="*/ 2147483646 w 1578"/>
              <a:gd name="T21" fmla="*/ 2147483646 h 1079"/>
              <a:gd name="T22" fmla="*/ 2147483646 w 1578"/>
              <a:gd name="T23" fmla="*/ 2147483646 h 1079"/>
              <a:gd name="T24" fmla="*/ 2147483646 w 1578"/>
              <a:gd name="T25" fmla="*/ 2147483646 h 1079"/>
              <a:gd name="T26" fmla="*/ 2147483646 w 1578"/>
              <a:gd name="T27" fmla="*/ 2147483646 h 1079"/>
              <a:gd name="T28" fmla="*/ 2147483646 w 1578"/>
              <a:gd name="T29" fmla="*/ 2046367472 h 1079"/>
              <a:gd name="T30" fmla="*/ 2147483646 w 1578"/>
              <a:gd name="T31" fmla="*/ 1864916169 h 1079"/>
              <a:gd name="T32" fmla="*/ 2147483646 w 1578"/>
              <a:gd name="T33" fmla="*/ 1711187387 h 1079"/>
              <a:gd name="T34" fmla="*/ 2147483646 w 1578"/>
              <a:gd name="T35" fmla="*/ 1620461736 h 1079"/>
              <a:gd name="T36" fmla="*/ 2147483646 w 1578"/>
              <a:gd name="T37" fmla="*/ 1587698901 h 1079"/>
              <a:gd name="T38" fmla="*/ 2147483646 w 1578"/>
              <a:gd name="T39" fmla="*/ 1496973249 h 1079"/>
              <a:gd name="T40" fmla="*/ 2147483646 w 1578"/>
              <a:gd name="T41" fmla="*/ 1436489482 h 1079"/>
              <a:gd name="T42" fmla="*/ 2147483646 w 1578"/>
              <a:gd name="T43" fmla="*/ 1406247598 h 1079"/>
              <a:gd name="T44" fmla="*/ 2147483646 w 1578"/>
              <a:gd name="T45" fmla="*/ 1343244467 h 1079"/>
              <a:gd name="T46" fmla="*/ 2147483646 w 1578"/>
              <a:gd name="T47" fmla="*/ 1313002583 h 1079"/>
              <a:gd name="T48" fmla="*/ 2147483646 w 1578"/>
              <a:gd name="T49" fmla="*/ 1068546562 h 1079"/>
              <a:gd name="T50" fmla="*/ 2147483646 w 1578"/>
              <a:gd name="T51" fmla="*/ 703124593 h 1079"/>
              <a:gd name="T52" fmla="*/ 2147483646 w 1578"/>
              <a:gd name="T53" fmla="*/ 612398941 h 1079"/>
              <a:gd name="T54" fmla="*/ 2147483646 w 1578"/>
              <a:gd name="T55" fmla="*/ 519152339 h 1079"/>
              <a:gd name="T56" fmla="*/ 2147483646 w 1578"/>
              <a:gd name="T57" fmla="*/ 183972254 h 1079"/>
              <a:gd name="T58" fmla="*/ 1985883125 w 1578"/>
              <a:gd name="T59" fmla="*/ 0 h 1079"/>
              <a:gd name="T60" fmla="*/ 1131550950 w 1578"/>
              <a:gd name="T61" fmla="*/ 60483768 h 1079"/>
              <a:gd name="T62" fmla="*/ 947578750 w 1578"/>
              <a:gd name="T63" fmla="*/ 153730370 h 1079"/>
              <a:gd name="T64" fmla="*/ 642640638 w 1578"/>
              <a:gd name="T65" fmla="*/ 183972254 h 1079"/>
              <a:gd name="T66" fmla="*/ 367942813 w 1578"/>
              <a:gd name="T67" fmla="*/ 274697905 h 1079"/>
              <a:gd name="T68" fmla="*/ 274697825 w 1578"/>
              <a:gd name="T69" fmla="*/ 304939789 h 1079"/>
              <a:gd name="T70" fmla="*/ 60483750 w 1578"/>
              <a:gd name="T71" fmla="*/ 519152339 h 1079"/>
              <a:gd name="T72" fmla="*/ 0 w 1578"/>
              <a:gd name="T73" fmla="*/ 642640825 h 10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578" h="1079">
                <a:moveTo>
                  <a:pt x="0" y="255"/>
                </a:moveTo>
                <a:cubicBezTo>
                  <a:pt x="4" y="311"/>
                  <a:pt x="5" y="367"/>
                  <a:pt x="12" y="424"/>
                </a:cubicBezTo>
                <a:cubicBezTo>
                  <a:pt x="20" y="496"/>
                  <a:pt x="83" y="542"/>
                  <a:pt x="109" y="606"/>
                </a:cubicBezTo>
                <a:cubicBezTo>
                  <a:pt x="139" y="680"/>
                  <a:pt x="121" y="648"/>
                  <a:pt x="158" y="703"/>
                </a:cubicBezTo>
                <a:cubicBezTo>
                  <a:pt x="162" y="715"/>
                  <a:pt x="161" y="729"/>
                  <a:pt x="170" y="740"/>
                </a:cubicBezTo>
                <a:cubicBezTo>
                  <a:pt x="178" y="751"/>
                  <a:pt x="194" y="755"/>
                  <a:pt x="206" y="764"/>
                </a:cubicBezTo>
                <a:cubicBezTo>
                  <a:pt x="246" y="796"/>
                  <a:pt x="236" y="817"/>
                  <a:pt x="291" y="836"/>
                </a:cubicBezTo>
                <a:cubicBezTo>
                  <a:pt x="312" y="858"/>
                  <a:pt x="343" y="872"/>
                  <a:pt x="364" y="897"/>
                </a:cubicBezTo>
                <a:cubicBezTo>
                  <a:pt x="407" y="947"/>
                  <a:pt x="374" y="969"/>
                  <a:pt x="449" y="994"/>
                </a:cubicBezTo>
                <a:cubicBezTo>
                  <a:pt x="560" y="1068"/>
                  <a:pt x="709" y="1070"/>
                  <a:pt x="836" y="1079"/>
                </a:cubicBezTo>
                <a:cubicBezTo>
                  <a:pt x="953" y="1075"/>
                  <a:pt x="1071" y="1077"/>
                  <a:pt x="1188" y="1067"/>
                </a:cubicBezTo>
                <a:cubicBezTo>
                  <a:pt x="1202" y="1065"/>
                  <a:pt x="1210" y="1048"/>
                  <a:pt x="1224" y="1043"/>
                </a:cubicBezTo>
                <a:cubicBezTo>
                  <a:pt x="1243" y="1035"/>
                  <a:pt x="1264" y="1031"/>
                  <a:pt x="1285" y="1030"/>
                </a:cubicBezTo>
                <a:cubicBezTo>
                  <a:pt x="1365" y="1023"/>
                  <a:pt x="1446" y="1022"/>
                  <a:pt x="1527" y="1018"/>
                </a:cubicBezTo>
                <a:cubicBezTo>
                  <a:pt x="1578" y="968"/>
                  <a:pt x="1557" y="872"/>
                  <a:pt x="1527" y="812"/>
                </a:cubicBezTo>
                <a:cubicBezTo>
                  <a:pt x="1514" y="786"/>
                  <a:pt x="1479" y="740"/>
                  <a:pt x="1479" y="740"/>
                </a:cubicBezTo>
                <a:cubicBezTo>
                  <a:pt x="1445" y="638"/>
                  <a:pt x="1491" y="759"/>
                  <a:pt x="1442" y="679"/>
                </a:cubicBezTo>
                <a:cubicBezTo>
                  <a:pt x="1435" y="668"/>
                  <a:pt x="1438" y="652"/>
                  <a:pt x="1430" y="643"/>
                </a:cubicBezTo>
                <a:cubicBezTo>
                  <a:pt x="1421" y="633"/>
                  <a:pt x="1405" y="635"/>
                  <a:pt x="1394" y="630"/>
                </a:cubicBezTo>
                <a:cubicBezTo>
                  <a:pt x="1309" y="586"/>
                  <a:pt x="1405" y="621"/>
                  <a:pt x="1321" y="594"/>
                </a:cubicBezTo>
                <a:cubicBezTo>
                  <a:pt x="1309" y="586"/>
                  <a:pt x="1298" y="575"/>
                  <a:pt x="1285" y="570"/>
                </a:cubicBezTo>
                <a:cubicBezTo>
                  <a:pt x="1269" y="563"/>
                  <a:pt x="1250" y="565"/>
                  <a:pt x="1236" y="558"/>
                </a:cubicBezTo>
                <a:cubicBezTo>
                  <a:pt x="1225" y="552"/>
                  <a:pt x="1221" y="539"/>
                  <a:pt x="1212" y="533"/>
                </a:cubicBezTo>
                <a:cubicBezTo>
                  <a:pt x="1201" y="526"/>
                  <a:pt x="1188" y="525"/>
                  <a:pt x="1176" y="521"/>
                </a:cubicBezTo>
                <a:cubicBezTo>
                  <a:pt x="1120" y="439"/>
                  <a:pt x="1147" y="469"/>
                  <a:pt x="1103" y="424"/>
                </a:cubicBezTo>
                <a:cubicBezTo>
                  <a:pt x="1086" y="375"/>
                  <a:pt x="1071" y="327"/>
                  <a:pt x="1055" y="279"/>
                </a:cubicBezTo>
                <a:cubicBezTo>
                  <a:pt x="1051" y="267"/>
                  <a:pt x="1047" y="254"/>
                  <a:pt x="1043" y="243"/>
                </a:cubicBezTo>
                <a:cubicBezTo>
                  <a:pt x="1038" y="230"/>
                  <a:pt x="1030" y="206"/>
                  <a:pt x="1030" y="206"/>
                </a:cubicBezTo>
                <a:cubicBezTo>
                  <a:pt x="1024" y="161"/>
                  <a:pt x="1034" y="108"/>
                  <a:pt x="1006" y="73"/>
                </a:cubicBezTo>
                <a:cubicBezTo>
                  <a:pt x="969" y="27"/>
                  <a:pt x="837" y="6"/>
                  <a:pt x="788" y="0"/>
                </a:cubicBezTo>
                <a:cubicBezTo>
                  <a:pt x="786" y="0"/>
                  <a:pt x="489" y="15"/>
                  <a:pt x="449" y="24"/>
                </a:cubicBezTo>
                <a:cubicBezTo>
                  <a:pt x="230" y="71"/>
                  <a:pt x="571" y="31"/>
                  <a:pt x="376" y="61"/>
                </a:cubicBezTo>
                <a:cubicBezTo>
                  <a:pt x="335" y="67"/>
                  <a:pt x="295" y="69"/>
                  <a:pt x="255" y="73"/>
                </a:cubicBezTo>
                <a:cubicBezTo>
                  <a:pt x="218" y="84"/>
                  <a:pt x="182" y="97"/>
                  <a:pt x="146" y="109"/>
                </a:cubicBezTo>
                <a:cubicBezTo>
                  <a:pt x="133" y="113"/>
                  <a:pt x="109" y="121"/>
                  <a:pt x="109" y="121"/>
                </a:cubicBezTo>
                <a:cubicBezTo>
                  <a:pt x="78" y="153"/>
                  <a:pt x="62" y="181"/>
                  <a:pt x="24" y="206"/>
                </a:cubicBezTo>
                <a:cubicBezTo>
                  <a:pt x="10" y="248"/>
                  <a:pt x="21" y="233"/>
                  <a:pt x="0" y="25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13" name="Freeform 73"/>
          <p:cNvSpPr>
            <a:spLocks/>
          </p:cNvSpPr>
          <p:nvPr/>
        </p:nvSpPr>
        <p:spPr bwMode="auto">
          <a:xfrm>
            <a:off x="7061200" y="2725738"/>
            <a:ext cx="603250" cy="968375"/>
          </a:xfrm>
          <a:custGeom>
            <a:avLst/>
            <a:gdLst>
              <a:gd name="T0" fmla="*/ 365423450 w 380"/>
              <a:gd name="T1" fmla="*/ 10080625 h 610"/>
              <a:gd name="T2" fmla="*/ 120967500 w 380"/>
              <a:gd name="T3" fmla="*/ 40322500 h 610"/>
              <a:gd name="T4" fmla="*/ 0 w 380"/>
              <a:gd name="T5" fmla="*/ 408265313 h 610"/>
              <a:gd name="T6" fmla="*/ 60483750 w 380"/>
              <a:gd name="T7" fmla="*/ 713205013 h 610"/>
              <a:gd name="T8" fmla="*/ 153730325 w 380"/>
              <a:gd name="T9" fmla="*/ 1232357200 h 610"/>
              <a:gd name="T10" fmla="*/ 398184688 w 380"/>
              <a:gd name="T11" fmla="*/ 1416327813 h 610"/>
              <a:gd name="T12" fmla="*/ 579635938 w 380"/>
              <a:gd name="T13" fmla="*/ 1537295313 h 610"/>
              <a:gd name="T14" fmla="*/ 884575638 w 380"/>
              <a:gd name="T15" fmla="*/ 1202115325 h 610"/>
              <a:gd name="T16" fmla="*/ 854333763 w 380"/>
              <a:gd name="T17" fmla="*/ 592237513 h 610"/>
              <a:gd name="T18" fmla="*/ 793850013 w 380"/>
              <a:gd name="T19" fmla="*/ 529232813 h 610"/>
              <a:gd name="T20" fmla="*/ 519152188 w 380"/>
              <a:gd name="T21" fmla="*/ 194052825 h 610"/>
              <a:gd name="T22" fmla="*/ 458668438 w 380"/>
              <a:gd name="T23" fmla="*/ 103327200 h 610"/>
              <a:gd name="T24" fmla="*/ 365423450 w 380"/>
              <a:gd name="T25" fmla="*/ 10080625 h 6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0" h="610">
                <a:moveTo>
                  <a:pt x="145" y="4"/>
                </a:moveTo>
                <a:cubicBezTo>
                  <a:pt x="112" y="8"/>
                  <a:pt x="78" y="3"/>
                  <a:pt x="48" y="16"/>
                </a:cubicBezTo>
                <a:cubicBezTo>
                  <a:pt x="16" y="28"/>
                  <a:pt x="11" y="127"/>
                  <a:pt x="0" y="162"/>
                </a:cubicBezTo>
                <a:cubicBezTo>
                  <a:pt x="5" y="202"/>
                  <a:pt x="19" y="242"/>
                  <a:pt x="24" y="283"/>
                </a:cubicBezTo>
                <a:cubicBezTo>
                  <a:pt x="30" y="335"/>
                  <a:pt x="5" y="440"/>
                  <a:pt x="61" y="489"/>
                </a:cubicBezTo>
                <a:cubicBezTo>
                  <a:pt x="91" y="515"/>
                  <a:pt x="125" y="537"/>
                  <a:pt x="158" y="562"/>
                </a:cubicBezTo>
                <a:cubicBezTo>
                  <a:pt x="181" y="579"/>
                  <a:pt x="230" y="610"/>
                  <a:pt x="230" y="610"/>
                </a:cubicBezTo>
                <a:cubicBezTo>
                  <a:pt x="273" y="568"/>
                  <a:pt x="308" y="519"/>
                  <a:pt x="351" y="477"/>
                </a:cubicBezTo>
                <a:cubicBezTo>
                  <a:pt x="377" y="402"/>
                  <a:pt x="380" y="304"/>
                  <a:pt x="339" y="235"/>
                </a:cubicBezTo>
                <a:cubicBezTo>
                  <a:pt x="333" y="225"/>
                  <a:pt x="321" y="219"/>
                  <a:pt x="315" y="210"/>
                </a:cubicBezTo>
                <a:cubicBezTo>
                  <a:pt x="278" y="155"/>
                  <a:pt x="271" y="98"/>
                  <a:pt x="206" y="77"/>
                </a:cubicBezTo>
                <a:cubicBezTo>
                  <a:pt x="198" y="65"/>
                  <a:pt x="192" y="51"/>
                  <a:pt x="182" y="41"/>
                </a:cubicBezTo>
                <a:cubicBezTo>
                  <a:pt x="141" y="0"/>
                  <a:pt x="145" y="34"/>
                  <a:pt x="145" y="4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14" name="Line 75"/>
          <p:cNvSpPr>
            <a:spLocks noChangeShapeType="1"/>
          </p:cNvSpPr>
          <p:nvPr/>
        </p:nvSpPr>
        <p:spPr bwMode="auto">
          <a:xfrm>
            <a:off x="5715000" y="3505200"/>
            <a:ext cx="3810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A062C6B-4B0F-40C9-93EB-FD4A4A3082D2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4800600" y="31242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397" name="Oval 6"/>
          <p:cNvSpPr>
            <a:spLocks noChangeAspect="1" noChangeArrowheads="1"/>
          </p:cNvSpPr>
          <p:nvPr/>
        </p:nvSpPr>
        <p:spPr bwMode="auto">
          <a:xfrm rot="5813881">
            <a:off x="3642519" y="31980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Oval 7"/>
          <p:cNvSpPr>
            <a:spLocks noChangeAspect="1" noChangeArrowheads="1"/>
          </p:cNvSpPr>
          <p:nvPr/>
        </p:nvSpPr>
        <p:spPr bwMode="auto">
          <a:xfrm rot="5813881">
            <a:off x="2960688" y="35734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399" name="Oval 8"/>
          <p:cNvSpPr>
            <a:spLocks noChangeAspect="1" noChangeArrowheads="1"/>
          </p:cNvSpPr>
          <p:nvPr/>
        </p:nvSpPr>
        <p:spPr bwMode="auto">
          <a:xfrm rot="5813881">
            <a:off x="3515519" y="3894931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0" name="Oval 9"/>
          <p:cNvSpPr>
            <a:spLocks noChangeAspect="1" noChangeArrowheads="1"/>
          </p:cNvSpPr>
          <p:nvPr/>
        </p:nvSpPr>
        <p:spPr bwMode="auto">
          <a:xfrm rot="5813881">
            <a:off x="2895600" y="43592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1" name="Oval 10"/>
          <p:cNvSpPr>
            <a:spLocks noChangeAspect="1" noChangeArrowheads="1"/>
          </p:cNvSpPr>
          <p:nvPr/>
        </p:nvSpPr>
        <p:spPr bwMode="auto">
          <a:xfrm rot="5813881">
            <a:off x="3921125" y="4313238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2" name="Oval 11"/>
          <p:cNvSpPr>
            <a:spLocks noChangeAspect="1" noChangeArrowheads="1"/>
          </p:cNvSpPr>
          <p:nvPr/>
        </p:nvSpPr>
        <p:spPr bwMode="auto">
          <a:xfrm rot="5813881">
            <a:off x="3629025" y="5526088"/>
            <a:ext cx="268287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3" name="Oval 12"/>
          <p:cNvSpPr>
            <a:spLocks noChangeAspect="1" noChangeArrowheads="1"/>
          </p:cNvSpPr>
          <p:nvPr/>
        </p:nvSpPr>
        <p:spPr bwMode="auto">
          <a:xfrm rot="5813881">
            <a:off x="2925763" y="54975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4" name="Line 13"/>
          <p:cNvSpPr>
            <a:spLocks noChangeAspect="1" noChangeShapeType="1"/>
          </p:cNvSpPr>
          <p:nvPr/>
        </p:nvSpPr>
        <p:spPr bwMode="auto">
          <a:xfrm rot="5813881" flipV="1">
            <a:off x="3464719" y="3645694"/>
            <a:ext cx="477837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Line 14"/>
          <p:cNvSpPr>
            <a:spLocks noChangeAspect="1" noChangeShapeType="1"/>
          </p:cNvSpPr>
          <p:nvPr/>
        </p:nvSpPr>
        <p:spPr bwMode="auto">
          <a:xfrm rot="5813881">
            <a:off x="3186906" y="4145757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Line 15"/>
          <p:cNvSpPr>
            <a:spLocks noChangeAspect="1" noChangeShapeType="1"/>
          </p:cNvSpPr>
          <p:nvPr/>
        </p:nvSpPr>
        <p:spPr bwMode="auto">
          <a:xfrm rot="5813881">
            <a:off x="3464719" y="4098131"/>
            <a:ext cx="168275" cy="70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Line 16"/>
          <p:cNvSpPr>
            <a:spLocks noChangeAspect="1" noChangeShapeType="1"/>
          </p:cNvSpPr>
          <p:nvPr/>
        </p:nvSpPr>
        <p:spPr bwMode="auto">
          <a:xfrm rot="5813881">
            <a:off x="3258344" y="3271044"/>
            <a:ext cx="309563" cy="4222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Line 17"/>
          <p:cNvSpPr>
            <a:spLocks noChangeAspect="1" noChangeShapeType="1"/>
          </p:cNvSpPr>
          <p:nvPr/>
        </p:nvSpPr>
        <p:spPr bwMode="auto">
          <a:xfrm rot="5813881">
            <a:off x="3433763" y="5008563"/>
            <a:ext cx="1014412" cy="11271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Line 18"/>
          <p:cNvSpPr>
            <a:spLocks noChangeAspect="1" noChangeShapeType="1"/>
          </p:cNvSpPr>
          <p:nvPr/>
        </p:nvSpPr>
        <p:spPr bwMode="auto">
          <a:xfrm rot="5813881">
            <a:off x="3348037" y="5464176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0" name="Line 19"/>
          <p:cNvSpPr>
            <a:spLocks noChangeAspect="1" noChangeShapeType="1"/>
          </p:cNvSpPr>
          <p:nvPr/>
        </p:nvSpPr>
        <p:spPr bwMode="auto">
          <a:xfrm rot="5813881">
            <a:off x="2679700" y="4635500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20"/>
          <p:cNvSpPr>
            <a:spLocks noChangeAspect="1" noChangeShapeType="1"/>
          </p:cNvSpPr>
          <p:nvPr/>
        </p:nvSpPr>
        <p:spPr bwMode="auto">
          <a:xfrm rot="5813881" flipV="1">
            <a:off x="2589213" y="4306887"/>
            <a:ext cx="1633538" cy="7604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Oval 21"/>
          <p:cNvSpPr>
            <a:spLocks noChangeAspect="1" noChangeArrowheads="1"/>
          </p:cNvSpPr>
          <p:nvPr/>
        </p:nvSpPr>
        <p:spPr bwMode="auto">
          <a:xfrm rot="5813881">
            <a:off x="4052888" y="32226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13" name="Oval 22"/>
          <p:cNvSpPr>
            <a:spLocks noChangeAspect="1" noChangeArrowheads="1"/>
          </p:cNvSpPr>
          <p:nvPr/>
        </p:nvSpPr>
        <p:spPr bwMode="auto">
          <a:xfrm rot="5813881">
            <a:off x="4014787" y="3659188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14" name="Line 23"/>
          <p:cNvSpPr>
            <a:spLocks noChangeAspect="1" noChangeShapeType="1"/>
          </p:cNvSpPr>
          <p:nvPr/>
        </p:nvSpPr>
        <p:spPr bwMode="auto">
          <a:xfrm rot="5813881">
            <a:off x="4170363" y="3557588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Oval 24"/>
          <p:cNvSpPr>
            <a:spLocks noChangeAspect="1" noChangeArrowheads="1"/>
          </p:cNvSpPr>
          <p:nvPr/>
        </p:nvSpPr>
        <p:spPr bwMode="auto">
          <a:xfrm rot="-5273653">
            <a:off x="5122863" y="5610225"/>
            <a:ext cx="185738" cy="18573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416" name="Oval 25"/>
          <p:cNvSpPr>
            <a:spLocks noChangeAspect="1" noChangeArrowheads="1"/>
          </p:cNvSpPr>
          <p:nvPr/>
        </p:nvSpPr>
        <p:spPr bwMode="auto">
          <a:xfrm rot="-5273653">
            <a:off x="5654675" y="516096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17" name="Oval 26"/>
          <p:cNvSpPr>
            <a:spLocks noChangeAspect="1" noChangeArrowheads="1"/>
          </p:cNvSpPr>
          <p:nvPr/>
        </p:nvSpPr>
        <p:spPr bwMode="auto">
          <a:xfrm rot="-5273653">
            <a:off x="5656263" y="4435475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18" name="Oval 27"/>
          <p:cNvSpPr>
            <a:spLocks noChangeAspect="1" noChangeArrowheads="1"/>
          </p:cNvSpPr>
          <p:nvPr/>
        </p:nvSpPr>
        <p:spPr bwMode="auto">
          <a:xfrm rot="-5273653">
            <a:off x="4721225" y="45577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19" name="Oval 28"/>
          <p:cNvSpPr>
            <a:spLocks noChangeAspect="1" noChangeArrowheads="1"/>
          </p:cNvSpPr>
          <p:nvPr/>
        </p:nvSpPr>
        <p:spPr bwMode="auto">
          <a:xfrm rot="-5273653">
            <a:off x="4892675" y="34274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20" name="Oval 29"/>
          <p:cNvSpPr>
            <a:spLocks noChangeAspect="1" noChangeArrowheads="1"/>
          </p:cNvSpPr>
          <p:nvPr/>
        </p:nvSpPr>
        <p:spPr bwMode="auto">
          <a:xfrm rot="-5273653">
            <a:off x="5538788" y="3398838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21" name="Line 30"/>
          <p:cNvSpPr>
            <a:spLocks noChangeAspect="1" noChangeShapeType="1"/>
          </p:cNvSpPr>
          <p:nvPr/>
        </p:nvSpPr>
        <p:spPr bwMode="auto">
          <a:xfrm rot="16326347" flipV="1">
            <a:off x="5005388" y="5356225"/>
            <a:ext cx="439738" cy="26987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31"/>
          <p:cNvSpPr>
            <a:spLocks noChangeAspect="1" noChangeShapeType="1"/>
          </p:cNvSpPr>
          <p:nvPr/>
        </p:nvSpPr>
        <p:spPr bwMode="auto">
          <a:xfrm rot="-5273653">
            <a:off x="5311775" y="4616450"/>
            <a:ext cx="334963" cy="2841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32"/>
          <p:cNvSpPr>
            <a:spLocks noChangeAspect="1" noChangeShapeType="1"/>
          </p:cNvSpPr>
          <p:nvPr/>
        </p:nvSpPr>
        <p:spPr bwMode="auto">
          <a:xfrm rot="-5273653">
            <a:off x="5226050" y="4314825"/>
            <a:ext cx="155575" cy="64452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33"/>
          <p:cNvSpPr>
            <a:spLocks noChangeAspect="1" noChangeShapeType="1"/>
          </p:cNvSpPr>
          <p:nvPr/>
        </p:nvSpPr>
        <p:spPr bwMode="auto">
          <a:xfrm rot="-5273653">
            <a:off x="5361781" y="5314157"/>
            <a:ext cx="284163" cy="3873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5" name="Line 34"/>
          <p:cNvSpPr>
            <a:spLocks noChangeAspect="1" noChangeShapeType="1"/>
          </p:cNvSpPr>
          <p:nvPr/>
        </p:nvSpPr>
        <p:spPr bwMode="auto">
          <a:xfrm rot="-5273653">
            <a:off x="4431506" y="4055269"/>
            <a:ext cx="930275" cy="103188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6" name="Line 35"/>
          <p:cNvSpPr>
            <a:spLocks noChangeAspect="1" noChangeShapeType="1"/>
          </p:cNvSpPr>
          <p:nvPr/>
        </p:nvSpPr>
        <p:spPr bwMode="auto">
          <a:xfrm rot="-5280000">
            <a:off x="5374482" y="3334544"/>
            <a:ext cx="269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7" name="Line 36"/>
          <p:cNvSpPr>
            <a:spLocks noChangeAspect="1" noChangeShapeType="1"/>
          </p:cNvSpPr>
          <p:nvPr/>
        </p:nvSpPr>
        <p:spPr bwMode="auto">
          <a:xfrm rot="-5273653">
            <a:off x="4830763" y="4170362"/>
            <a:ext cx="1290638" cy="3349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8" name="Line 37"/>
          <p:cNvSpPr>
            <a:spLocks noChangeAspect="1" noChangeShapeType="1"/>
          </p:cNvSpPr>
          <p:nvPr/>
        </p:nvSpPr>
        <p:spPr bwMode="auto">
          <a:xfrm rot="16320000" flipV="1">
            <a:off x="4623594" y="4058444"/>
            <a:ext cx="149860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9" name="Oval 38"/>
          <p:cNvSpPr>
            <a:spLocks noChangeAspect="1" noChangeArrowheads="1"/>
          </p:cNvSpPr>
          <p:nvPr/>
        </p:nvSpPr>
        <p:spPr bwMode="auto">
          <a:xfrm rot="-5273653">
            <a:off x="4683125" y="5562600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0" name="Oval 39"/>
          <p:cNvSpPr>
            <a:spLocks noChangeAspect="1" noChangeArrowheads="1"/>
          </p:cNvSpPr>
          <p:nvPr/>
        </p:nvSpPr>
        <p:spPr bwMode="auto">
          <a:xfrm rot="-5273653">
            <a:off x="4660900" y="5162550"/>
            <a:ext cx="2698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1" name="Line 40"/>
          <p:cNvSpPr>
            <a:spLocks noChangeAspect="1" noChangeShapeType="1"/>
          </p:cNvSpPr>
          <p:nvPr/>
        </p:nvSpPr>
        <p:spPr bwMode="auto">
          <a:xfrm rot="-5273653">
            <a:off x="4625975" y="5507038"/>
            <a:ext cx="180975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2" name="Oval 41"/>
          <p:cNvSpPr>
            <a:spLocks noChangeAspect="1" noChangeArrowheads="1"/>
          </p:cNvSpPr>
          <p:nvPr/>
        </p:nvSpPr>
        <p:spPr bwMode="auto">
          <a:xfrm rot="5140331">
            <a:off x="6682582" y="28805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433" name="Oval 42"/>
          <p:cNvSpPr>
            <a:spLocks noChangeAspect="1" noChangeArrowheads="1"/>
          </p:cNvSpPr>
          <p:nvPr/>
        </p:nvSpPr>
        <p:spPr bwMode="auto">
          <a:xfrm rot="5140331">
            <a:off x="6092825" y="33750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4" name="Oval 43"/>
          <p:cNvSpPr>
            <a:spLocks noChangeAspect="1" noChangeArrowheads="1"/>
          </p:cNvSpPr>
          <p:nvPr/>
        </p:nvSpPr>
        <p:spPr bwMode="auto">
          <a:xfrm rot="5140331">
            <a:off x="6700044" y="3582194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5" name="Oval 44"/>
          <p:cNvSpPr>
            <a:spLocks noChangeAspect="1" noChangeArrowheads="1"/>
          </p:cNvSpPr>
          <p:nvPr/>
        </p:nvSpPr>
        <p:spPr bwMode="auto">
          <a:xfrm rot="5140331">
            <a:off x="6181725" y="41576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6" name="Oval 45"/>
          <p:cNvSpPr>
            <a:spLocks noChangeAspect="1" noChangeArrowheads="1"/>
          </p:cNvSpPr>
          <p:nvPr/>
        </p:nvSpPr>
        <p:spPr bwMode="auto">
          <a:xfrm rot="5140331">
            <a:off x="7178675" y="39147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7" name="Oval 46"/>
          <p:cNvSpPr>
            <a:spLocks noChangeAspect="1" noChangeArrowheads="1"/>
          </p:cNvSpPr>
          <p:nvPr/>
        </p:nvSpPr>
        <p:spPr bwMode="auto">
          <a:xfrm rot="5140331">
            <a:off x="7129463" y="5159375"/>
            <a:ext cx="268288" cy="26828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8" name="Oval 47"/>
          <p:cNvSpPr>
            <a:spLocks noChangeAspect="1" noChangeArrowheads="1"/>
          </p:cNvSpPr>
          <p:nvPr/>
        </p:nvSpPr>
        <p:spPr bwMode="auto">
          <a:xfrm rot="5140331">
            <a:off x="6434138" y="52689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39" name="Line 48"/>
          <p:cNvSpPr>
            <a:spLocks noChangeAspect="1" noChangeShapeType="1"/>
          </p:cNvSpPr>
          <p:nvPr/>
        </p:nvSpPr>
        <p:spPr bwMode="auto">
          <a:xfrm rot="5140331" flipV="1">
            <a:off x="6576219" y="3329781"/>
            <a:ext cx="477838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0" name="Line 49"/>
          <p:cNvSpPr>
            <a:spLocks noChangeAspect="1" noChangeShapeType="1"/>
          </p:cNvSpPr>
          <p:nvPr/>
        </p:nvSpPr>
        <p:spPr bwMode="auto">
          <a:xfrm rot="5140331">
            <a:off x="6353175" y="3841750"/>
            <a:ext cx="457200" cy="387350"/>
          </a:xfrm>
          <a:prstGeom prst="line">
            <a:avLst/>
          </a:prstGeom>
          <a:noFill/>
          <a:ln w="31750">
            <a:solidFill>
              <a:srgbClr val="FF0000">
                <a:alpha val="92155"/>
              </a:srgb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1" name="Line 50"/>
          <p:cNvSpPr>
            <a:spLocks noChangeAspect="1" noChangeShapeType="1"/>
          </p:cNvSpPr>
          <p:nvPr/>
        </p:nvSpPr>
        <p:spPr bwMode="auto">
          <a:xfrm rot="5140331" flipH="1">
            <a:off x="6423819" y="3464719"/>
            <a:ext cx="196850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2" name="Line 51"/>
          <p:cNvSpPr>
            <a:spLocks noChangeAspect="1" noChangeShapeType="1"/>
          </p:cNvSpPr>
          <p:nvPr/>
        </p:nvSpPr>
        <p:spPr bwMode="auto">
          <a:xfrm rot="5140331">
            <a:off x="6688932" y="3807619"/>
            <a:ext cx="182562" cy="7620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3" name="Line 52"/>
          <p:cNvSpPr>
            <a:spLocks noChangeAspect="1" noChangeShapeType="1"/>
          </p:cNvSpPr>
          <p:nvPr/>
        </p:nvSpPr>
        <p:spPr bwMode="auto">
          <a:xfrm rot="5140331">
            <a:off x="6788150" y="4565650"/>
            <a:ext cx="1014413" cy="112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4" name="Line 53"/>
          <p:cNvSpPr>
            <a:spLocks noChangeAspect="1" noChangeShapeType="1"/>
          </p:cNvSpPr>
          <p:nvPr/>
        </p:nvSpPr>
        <p:spPr bwMode="auto">
          <a:xfrm rot="5140331">
            <a:off x="6854825" y="5176838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5" name="Line 54"/>
          <p:cNvSpPr>
            <a:spLocks noChangeAspect="1" noChangeShapeType="1"/>
          </p:cNvSpPr>
          <p:nvPr/>
        </p:nvSpPr>
        <p:spPr bwMode="auto">
          <a:xfrm rot="5140331">
            <a:off x="6003925" y="4397375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6" name="Line 55"/>
          <p:cNvSpPr>
            <a:spLocks noChangeAspect="1" noChangeShapeType="1"/>
          </p:cNvSpPr>
          <p:nvPr/>
        </p:nvSpPr>
        <p:spPr bwMode="auto">
          <a:xfrm rot="5140331" flipV="1">
            <a:off x="6419056" y="4401344"/>
            <a:ext cx="1379538" cy="1968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7" name="Oval 56"/>
          <p:cNvSpPr>
            <a:spLocks noChangeAspect="1" noChangeArrowheads="1"/>
          </p:cNvSpPr>
          <p:nvPr/>
        </p:nvSpPr>
        <p:spPr bwMode="auto">
          <a:xfrm rot="5140331">
            <a:off x="7096125" y="2819400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48" name="Oval 57"/>
          <p:cNvSpPr>
            <a:spLocks noChangeAspect="1" noChangeArrowheads="1"/>
          </p:cNvSpPr>
          <p:nvPr/>
        </p:nvSpPr>
        <p:spPr bwMode="auto">
          <a:xfrm rot="5140331">
            <a:off x="7142162" y="3251201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49" name="Line 58"/>
          <p:cNvSpPr>
            <a:spLocks noChangeAspect="1" noChangeShapeType="1"/>
          </p:cNvSpPr>
          <p:nvPr/>
        </p:nvSpPr>
        <p:spPr bwMode="auto">
          <a:xfrm rot="5140331">
            <a:off x="7251700" y="3133725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0" name="Line 59"/>
          <p:cNvSpPr>
            <a:spLocks noChangeShapeType="1"/>
          </p:cNvSpPr>
          <p:nvPr/>
        </p:nvSpPr>
        <p:spPr bwMode="auto">
          <a:xfrm>
            <a:off x="4318000" y="3387725"/>
            <a:ext cx="5334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1" name="Line 60"/>
          <p:cNvSpPr>
            <a:spLocks noChangeShapeType="1"/>
          </p:cNvSpPr>
          <p:nvPr/>
        </p:nvSpPr>
        <p:spPr bwMode="auto">
          <a:xfrm flipV="1">
            <a:off x="3098800" y="4606925"/>
            <a:ext cx="25146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2" name="Line 61"/>
          <p:cNvSpPr>
            <a:spLocks noChangeShapeType="1"/>
          </p:cNvSpPr>
          <p:nvPr/>
        </p:nvSpPr>
        <p:spPr bwMode="auto">
          <a:xfrm flipV="1">
            <a:off x="4165600" y="3616325"/>
            <a:ext cx="1905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3" name="Line 62"/>
          <p:cNvSpPr>
            <a:spLocks noChangeShapeType="1"/>
          </p:cNvSpPr>
          <p:nvPr/>
        </p:nvSpPr>
        <p:spPr bwMode="auto">
          <a:xfrm flipV="1">
            <a:off x="3886200" y="3657600"/>
            <a:ext cx="22860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4" name="Line 63"/>
          <p:cNvSpPr>
            <a:spLocks noChangeShapeType="1"/>
          </p:cNvSpPr>
          <p:nvPr/>
        </p:nvSpPr>
        <p:spPr bwMode="auto">
          <a:xfrm flipV="1">
            <a:off x="5918200" y="4454525"/>
            <a:ext cx="3048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5" name="Oval 64"/>
          <p:cNvSpPr>
            <a:spLocks noChangeAspect="1" noChangeArrowheads="1"/>
          </p:cNvSpPr>
          <p:nvPr/>
        </p:nvSpPr>
        <p:spPr bwMode="auto">
          <a:xfrm rot="-5273653">
            <a:off x="5156994" y="4910931"/>
            <a:ext cx="244475" cy="246063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59456" name="Text Box 65"/>
          <p:cNvSpPr txBox="1">
            <a:spLocks noChangeArrowheads="1"/>
          </p:cNvSpPr>
          <p:nvPr/>
        </p:nvSpPr>
        <p:spPr bwMode="auto">
          <a:xfrm>
            <a:off x="685800" y="1524000"/>
            <a:ext cx="4860925" cy="457200"/>
          </a:xfrm>
          <a:prstGeom prst="rect">
            <a:avLst/>
          </a:prstGeom>
          <a:solidFill>
            <a:srgbClr val="D2FFE6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 Delete internal edge: split cluster; </a:t>
            </a:r>
          </a:p>
        </p:txBody>
      </p:sp>
      <p:sp>
        <p:nvSpPr>
          <p:cNvPr id="59457" name="Freeform 66"/>
          <p:cNvSpPr>
            <a:spLocks/>
          </p:cNvSpPr>
          <p:nvPr/>
        </p:nvSpPr>
        <p:spPr bwMode="auto">
          <a:xfrm>
            <a:off x="2590800" y="2971800"/>
            <a:ext cx="1293813" cy="3044825"/>
          </a:xfrm>
          <a:custGeom>
            <a:avLst/>
            <a:gdLst>
              <a:gd name="T0" fmla="*/ 186491635 w 815"/>
              <a:gd name="T1" fmla="*/ 793850013 h 1918"/>
              <a:gd name="T2" fmla="*/ 337701068 w 815"/>
              <a:gd name="T3" fmla="*/ 609877813 h 1918"/>
              <a:gd name="T4" fmla="*/ 428426728 w 815"/>
              <a:gd name="T5" fmla="*/ 549394063 h 1918"/>
              <a:gd name="T6" fmla="*/ 551915226 w 815"/>
              <a:gd name="T7" fmla="*/ 428426563 h 1918"/>
              <a:gd name="T8" fmla="*/ 705644023 w 815"/>
              <a:gd name="T9" fmla="*/ 335181575 h 1918"/>
              <a:gd name="T10" fmla="*/ 887095343 w 815"/>
              <a:gd name="T11" fmla="*/ 151209375 h 1918"/>
              <a:gd name="T12" fmla="*/ 1010583841 w 815"/>
              <a:gd name="T13" fmla="*/ 60483750 h 1918"/>
              <a:gd name="T14" fmla="*/ 1192035161 w 815"/>
              <a:gd name="T15" fmla="*/ 0 h 1918"/>
              <a:gd name="T16" fmla="*/ 1469252455 w 815"/>
              <a:gd name="T17" fmla="*/ 120967500 h 1918"/>
              <a:gd name="T18" fmla="*/ 1499494342 w 815"/>
              <a:gd name="T19" fmla="*/ 214214075 h 1918"/>
              <a:gd name="T20" fmla="*/ 1680945662 w 815"/>
              <a:gd name="T21" fmla="*/ 274697825 h 1918"/>
              <a:gd name="T22" fmla="*/ 1834674459 w 815"/>
              <a:gd name="T23" fmla="*/ 395665325 h 1918"/>
              <a:gd name="T24" fmla="*/ 1895158232 w 815"/>
              <a:gd name="T25" fmla="*/ 579635938 h 1918"/>
              <a:gd name="T26" fmla="*/ 1925400119 w 815"/>
              <a:gd name="T27" fmla="*/ 670361563 h 1918"/>
              <a:gd name="T28" fmla="*/ 1925400119 w 815"/>
              <a:gd name="T29" fmla="*/ 1617940313 h 1918"/>
              <a:gd name="T30" fmla="*/ 1804432572 w 815"/>
              <a:gd name="T31" fmla="*/ 2147483646 h 1918"/>
              <a:gd name="T32" fmla="*/ 1743948799 w 815"/>
              <a:gd name="T33" fmla="*/ 2147483646 h 1918"/>
              <a:gd name="T34" fmla="*/ 1925400119 w 815"/>
              <a:gd name="T35" fmla="*/ 2147483646 h 1918"/>
              <a:gd name="T36" fmla="*/ 1864916346 w 815"/>
              <a:gd name="T37" fmla="*/ 2147483646 h 1918"/>
              <a:gd name="T38" fmla="*/ 1834674459 w 815"/>
              <a:gd name="T39" fmla="*/ 2147483646 h 1918"/>
              <a:gd name="T40" fmla="*/ 2018646730 w 815"/>
              <a:gd name="T41" fmla="*/ 2147483646 h 1918"/>
              <a:gd name="T42" fmla="*/ 1864916346 w 815"/>
              <a:gd name="T43" fmla="*/ 2147483646 h 1918"/>
              <a:gd name="T44" fmla="*/ 551915226 w 815"/>
              <a:gd name="T45" fmla="*/ 2147483646 h 1918"/>
              <a:gd name="T46" fmla="*/ 428426728 w 815"/>
              <a:gd name="T47" fmla="*/ 2147483646 h 1918"/>
              <a:gd name="T48" fmla="*/ 307459181 w 815"/>
              <a:gd name="T49" fmla="*/ 2147483646 h 1918"/>
              <a:gd name="T50" fmla="*/ 216733521 w 815"/>
              <a:gd name="T51" fmla="*/ 2147483646 h 1918"/>
              <a:gd name="T52" fmla="*/ 63004724 w 815"/>
              <a:gd name="T53" fmla="*/ 2147483646 h 1918"/>
              <a:gd name="T54" fmla="*/ 63004724 w 815"/>
              <a:gd name="T55" fmla="*/ 1648182188 h 1918"/>
              <a:gd name="T56" fmla="*/ 186491635 w 815"/>
              <a:gd name="T57" fmla="*/ 1343244075 h 1918"/>
              <a:gd name="T58" fmla="*/ 186491635 w 815"/>
              <a:gd name="T59" fmla="*/ 793850013 h 19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5" h="1918">
                <a:moveTo>
                  <a:pt x="74" y="315"/>
                </a:moveTo>
                <a:cubicBezTo>
                  <a:pt x="147" y="290"/>
                  <a:pt x="75" y="324"/>
                  <a:pt x="134" y="242"/>
                </a:cubicBezTo>
                <a:cubicBezTo>
                  <a:pt x="142" y="230"/>
                  <a:pt x="158" y="227"/>
                  <a:pt x="170" y="218"/>
                </a:cubicBezTo>
                <a:cubicBezTo>
                  <a:pt x="187" y="203"/>
                  <a:pt x="200" y="183"/>
                  <a:pt x="219" y="170"/>
                </a:cubicBezTo>
                <a:cubicBezTo>
                  <a:pt x="237" y="155"/>
                  <a:pt x="261" y="148"/>
                  <a:pt x="280" y="133"/>
                </a:cubicBezTo>
                <a:cubicBezTo>
                  <a:pt x="306" y="111"/>
                  <a:pt x="326" y="82"/>
                  <a:pt x="352" y="60"/>
                </a:cubicBezTo>
                <a:cubicBezTo>
                  <a:pt x="367" y="46"/>
                  <a:pt x="382" y="33"/>
                  <a:pt x="401" y="24"/>
                </a:cubicBezTo>
                <a:cubicBezTo>
                  <a:pt x="423" y="12"/>
                  <a:pt x="473" y="0"/>
                  <a:pt x="473" y="0"/>
                </a:cubicBezTo>
                <a:cubicBezTo>
                  <a:pt x="519" y="11"/>
                  <a:pt x="548" y="15"/>
                  <a:pt x="583" y="48"/>
                </a:cubicBezTo>
                <a:cubicBezTo>
                  <a:pt x="587" y="60"/>
                  <a:pt x="584" y="77"/>
                  <a:pt x="595" y="85"/>
                </a:cubicBezTo>
                <a:cubicBezTo>
                  <a:pt x="615" y="99"/>
                  <a:pt x="667" y="109"/>
                  <a:pt x="667" y="109"/>
                </a:cubicBezTo>
                <a:cubicBezTo>
                  <a:pt x="685" y="126"/>
                  <a:pt x="714" y="134"/>
                  <a:pt x="728" y="157"/>
                </a:cubicBezTo>
                <a:cubicBezTo>
                  <a:pt x="741" y="178"/>
                  <a:pt x="743" y="205"/>
                  <a:pt x="752" y="230"/>
                </a:cubicBezTo>
                <a:cubicBezTo>
                  <a:pt x="755" y="242"/>
                  <a:pt x="764" y="266"/>
                  <a:pt x="764" y="266"/>
                </a:cubicBezTo>
                <a:cubicBezTo>
                  <a:pt x="772" y="419"/>
                  <a:pt x="786" y="493"/>
                  <a:pt x="764" y="642"/>
                </a:cubicBezTo>
                <a:cubicBezTo>
                  <a:pt x="752" y="721"/>
                  <a:pt x="722" y="788"/>
                  <a:pt x="716" y="873"/>
                </a:cubicBezTo>
                <a:cubicBezTo>
                  <a:pt x="695" y="1124"/>
                  <a:pt x="719" y="991"/>
                  <a:pt x="692" y="1127"/>
                </a:cubicBezTo>
                <a:cubicBezTo>
                  <a:pt x="708" y="1343"/>
                  <a:pt x="682" y="1235"/>
                  <a:pt x="764" y="1357"/>
                </a:cubicBezTo>
                <a:cubicBezTo>
                  <a:pt x="788" y="1455"/>
                  <a:pt x="785" y="1372"/>
                  <a:pt x="740" y="1418"/>
                </a:cubicBezTo>
                <a:cubicBezTo>
                  <a:pt x="731" y="1426"/>
                  <a:pt x="732" y="1442"/>
                  <a:pt x="728" y="1454"/>
                </a:cubicBezTo>
                <a:cubicBezTo>
                  <a:pt x="744" y="1553"/>
                  <a:pt x="776" y="1647"/>
                  <a:pt x="801" y="1745"/>
                </a:cubicBezTo>
                <a:cubicBezTo>
                  <a:pt x="775" y="1822"/>
                  <a:pt x="815" y="1864"/>
                  <a:pt x="740" y="1915"/>
                </a:cubicBezTo>
                <a:cubicBezTo>
                  <a:pt x="566" y="1911"/>
                  <a:pt x="392" y="1918"/>
                  <a:pt x="219" y="1903"/>
                </a:cubicBezTo>
                <a:cubicBezTo>
                  <a:pt x="188" y="1900"/>
                  <a:pt x="173" y="1736"/>
                  <a:pt x="170" y="1721"/>
                </a:cubicBezTo>
                <a:cubicBezTo>
                  <a:pt x="154" y="1655"/>
                  <a:pt x="133" y="1593"/>
                  <a:pt x="122" y="1527"/>
                </a:cubicBezTo>
                <a:cubicBezTo>
                  <a:pt x="106" y="1442"/>
                  <a:pt x="106" y="1356"/>
                  <a:pt x="86" y="1273"/>
                </a:cubicBezTo>
                <a:cubicBezTo>
                  <a:pt x="105" y="1154"/>
                  <a:pt x="61" y="1045"/>
                  <a:pt x="25" y="933"/>
                </a:cubicBezTo>
                <a:cubicBezTo>
                  <a:pt x="8" y="818"/>
                  <a:pt x="0" y="797"/>
                  <a:pt x="25" y="654"/>
                </a:cubicBezTo>
                <a:cubicBezTo>
                  <a:pt x="32" y="611"/>
                  <a:pt x="59" y="574"/>
                  <a:pt x="74" y="533"/>
                </a:cubicBezTo>
                <a:cubicBezTo>
                  <a:pt x="86" y="330"/>
                  <a:pt x="114" y="396"/>
                  <a:pt x="74" y="31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8" name="Freeform 67"/>
          <p:cNvSpPr>
            <a:spLocks/>
          </p:cNvSpPr>
          <p:nvPr/>
        </p:nvSpPr>
        <p:spPr bwMode="auto">
          <a:xfrm>
            <a:off x="3733800" y="3124200"/>
            <a:ext cx="1524000" cy="2135188"/>
          </a:xfrm>
          <a:custGeom>
            <a:avLst/>
            <a:gdLst>
              <a:gd name="T0" fmla="*/ 57964388 w 960"/>
              <a:gd name="T1" fmla="*/ 2147483646 h 1345"/>
              <a:gd name="T2" fmla="*/ 88206263 w 960"/>
              <a:gd name="T3" fmla="*/ 1955641708 h 1345"/>
              <a:gd name="T4" fmla="*/ 269657513 w 960"/>
              <a:gd name="T5" fmla="*/ 1373486272 h 1345"/>
              <a:gd name="T6" fmla="*/ 299899388 w 960"/>
              <a:gd name="T7" fmla="*/ 1192034979 h 1345"/>
              <a:gd name="T8" fmla="*/ 453628125 w 960"/>
              <a:gd name="T9" fmla="*/ 763608316 h 1345"/>
              <a:gd name="T10" fmla="*/ 544353750 w 960"/>
              <a:gd name="T11" fmla="*/ 395665418 h 1345"/>
              <a:gd name="T12" fmla="*/ 607358450 w 960"/>
              <a:gd name="T13" fmla="*/ 214214125 h 1345"/>
              <a:gd name="T14" fmla="*/ 942538438 w 960"/>
              <a:gd name="T15" fmla="*/ 0 h 1345"/>
              <a:gd name="T16" fmla="*/ 1096268763 w 960"/>
              <a:gd name="T17" fmla="*/ 30241882 h 1345"/>
              <a:gd name="T18" fmla="*/ 1277720013 w 960"/>
              <a:gd name="T19" fmla="*/ 120967528 h 1345"/>
              <a:gd name="T20" fmla="*/ 1522174375 w 960"/>
              <a:gd name="T21" fmla="*/ 151209410 h 1345"/>
              <a:gd name="T22" fmla="*/ 1980842813 w 960"/>
              <a:gd name="T23" fmla="*/ 365423536 h 1345"/>
              <a:gd name="T24" fmla="*/ 2071568438 w 960"/>
              <a:gd name="T25" fmla="*/ 395665418 h 1345"/>
              <a:gd name="T26" fmla="*/ 2147483646 w 960"/>
              <a:gd name="T27" fmla="*/ 425907300 h 1345"/>
              <a:gd name="T28" fmla="*/ 2147483646 w 960"/>
              <a:gd name="T29" fmla="*/ 519152309 h 1345"/>
              <a:gd name="T30" fmla="*/ 2147483646 w 960"/>
              <a:gd name="T31" fmla="*/ 703124552 h 1345"/>
              <a:gd name="T32" fmla="*/ 2147483646 w 960"/>
              <a:gd name="T33" fmla="*/ 1892638581 h 1345"/>
              <a:gd name="T34" fmla="*/ 2147483646 w 960"/>
              <a:gd name="T35" fmla="*/ 2147483646 h 1345"/>
              <a:gd name="T36" fmla="*/ 2104331263 w 960"/>
              <a:gd name="T37" fmla="*/ 2147483646 h 1345"/>
              <a:gd name="T38" fmla="*/ 1766630325 w 960"/>
              <a:gd name="T39" fmla="*/ 2147483646 h 1345"/>
              <a:gd name="T40" fmla="*/ 1585179075 w 960"/>
              <a:gd name="T41" fmla="*/ 2147483646 h 1345"/>
              <a:gd name="T42" fmla="*/ 788809700 w 960"/>
              <a:gd name="T43" fmla="*/ 2147483646 h 1345"/>
              <a:gd name="T44" fmla="*/ 544353750 w 960"/>
              <a:gd name="T45" fmla="*/ 2147483646 h 1345"/>
              <a:gd name="T46" fmla="*/ 269657513 w 960"/>
              <a:gd name="T47" fmla="*/ 2147483646 h 1345"/>
              <a:gd name="T48" fmla="*/ 118448138 w 960"/>
              <a:gd name="T49" fmla="*/ 2147483646 h 1345"/>
              <a:gd name="T50" fmla="*/ 57964388 w 960"/>
              <a:gd name="T51" fmla="*/ 2147483646 h 13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60" h="1345">
                <a:moveTo>
                  <a:pt x="23" y="957"/>
                </a:moveTo>
                <a:cubicBezTo>
                  <a:pt x="0" y="895"/>
                  <a:pt x="14" y="836"/>
                  <a:pt x="35" y="776"/>
                </a:cubicBezTo>
                <a:cubicBezTo>
                  <a:pt x="46" y="681"/>
                  <a:pt x="65" y="629"/>
                  <a:pt x="107" y="545"/>
                </a:cubicBezTo>
                <a:cubicBezTo>
                  <a:pt x="111" y="521"/>
                  <a:pt x="111" y="496"/>
                  <a:pt x="119" y="473"/>
                </a:cubicBezTo>
                <a:cubicBezTo>
                  <a:pt x="136" y="415"/>
                  <a:pt x="180" y="303"/>
                  <a:pt x="180" y="303"/>
                </a:cubicBezTo>
                <a:cubicBezTo>
                  <a:pt x="194" y="214"/>
                  <a:pt x="185" y="243"/>
                  <a:pt x="216" y="157"/>
                </a:cubicBezTo>
                <a:cubicBezTo>
                  <a:pt x="224" y="133"/>
                  <a:pt x="223" y="103"/>
                  <a:pt x="241" y="85"/>
                </a:cubicBezTo>
                <a:cubicBezTo>
                  <a:pt x="273" y="51"/>
                  <a:pt x="329" y="14"/>
                  <a:pt x="374" y="0"/>
                </a:cubicBezTo>
                <a:cubicBezTo>
                  <a:pt x="394" y="4"/>
                  <a:pt x="415" y="4"/>
                  <a:pt x="435" y="12"/>
                </a:cubicBezTo>
                <a:cubicBezTo>
                  <a:pt x="508" y="39"/>
                  <a:pt x="433" y="34"/>
                  <a:pt x="507" y="48"/>
                </a:cubicBezTo>
                <a:cubicBezTo>
                  <a:pt x="539" y="53"/>
                  <a:pt x="571" y="56"/>
                  <a:pt x="604" y="60"/>
                </a:cubicBezTo>
                <a:cubicBezTo>
                  <a:pt x="659" y="97"/>
                  <a:pt x="721" y="123"/>
                  <a:pt x="786" y="145"/>
                </a:cubicBezTo>
                <a:cubicBezTo>
                  <a:pt x="798" y="148"/>
                  <a:pt x="809" y="153"/>
                  <a:pt x="822" y="157"/>
                </a:cubicBezTo>
                <a:cubicBezTo>
                  <a:pt x="834" y="161"/>
                  <a:pt x="859" y="169"/>
                  <a:pt x="859" y="169"/>
                </a:cubicBezTo>
                <a:cubicBezTo>
                  <a:pt x="863" y="181"/>
                  <a:pt x="864" y="194"/>
                  <a:pt x="871" y="206"/>
                </a:cubicBezTo>
                <a:cubicBezTo>
                  <a:pt x="884" y="231"/>
                  <a:pt x="919" y="279"/>
                  <a:pt x="919" y="279"/>
                </a:cubicBezTo>
                <a:cubicBezTo>
                  <a:pt x="960" y="431"/>
                  <a:pt x="940" y="596"/>
                  <a:pt x="932" y="751"/>
                </a:cubicBezTo>
                <a:cubicBezTo>
                  <a:pt x="924" y="887"/>
                  <a:pt x="932" y="918"/>
                  <a:pt x="883" y="1018"/>
                </a:cubicBezTo>
                <a:cubicBezTo>
                  <a:pt x="878" y="1049"/>
                  <a:pt x="875" y="1150"/>
                  <a:pt x="835" y="1176"/>
                </a:cubicBezTo>
                <a:cubicBezTo>
                  <a:pt x="806" y="1193"/>
                  <a:pt x="735" y="1205"/>
                  <a:pt x="701" y="1212"/>
                </a:cubicBezTo>
                <a:cubicBezTo>
                  <a:pt x="677" y="1228"/>
                  <a:pt x="656" y="1250"/>
                  <a:pt x="629" y="1260"/>
                </a:cubicBezTo>
                <a:cubicBezTo>
                  <a:pt x="526" y="1296"/>
                  <a:pt x="416" y="1311"/>
                  <a:pt x="313" y="1345"/>
                </a:cubicBezTo>
                <a:cubicBezTo>
                  <a:pt x="273" y="1285"/>
                  <a:pt x="259" y="1315"/>
                  <a:pt x="216" y="1260"/>
                </a:cubicBezTo>
                <a:cubicBezTo>
                  <a:pt x="180" y="1214"/>
                  <a:pt x="147" y="1129"/>
                  <a:pt x="107" y="1091"/>
                </a:cubicBezTo>
                <a:cubicBezTo>
                  <a:pt x="91" y="1043"/>
                  <a:pt x="89" y="1026"/>
                  <a:pt x="47" y="982"/>
                </a:cubicBezTo>
                <a:cubicBezTo>
                  <a:pt x="39" y="973"/>
                  <a:pt x="23" y="957"/>
                  <a:pt x="23" y="95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9" name="Freeform 68"/>
          <p:cNvSpPr>
            <a:spLocks/>
          </p:cNvSpPr>
          <p:nvPr/>
        </p:nvSpPr>
        <p:spPr bwMode="auto">
          <a:xfrm>
            <a:off x="4495800" y="4343400"/>
            <a:ext cx="3241675" cy="1793875"/>
          </a:xfrm>
          <a:custGeom>
            <a:avLst/>
            <a:gdLst>
              <a:gd name="T0" fmla="*/ 393144375 w 2042"/>
              <a:gd name="T1" fmla="*/ 1260078125 h 1130"/>
              <a:gd name="T2" fmla="*/ 700603438 w 2042"/>
              <a:gd name="T3" fmla="*/ 1166833138 h 1130"/>
              <a:gd name="T4" fmla="*/ 1005543138 w 2042"/>
              <a:gd name="T5" fmla="*/ 985381888 h 1130"/>
              <a:gd name="T6" fmla="*/ 1554937200 w 2042"/>
              <a:gd name="T7" fmla="*/ 221773750 h 1130"/>
              <a:gd name="T8" fmla="*/ 1920359063 w 2042"/>
              <a:gd name="T9" fmla="*/ 128528763 h 1130"/>
              <a:gd name="T10" fmla="*/ 2147483646 w 2042"/>
              <a:gd name="T11" fmla="*/ 282257500 h 1130"/>
              <a:gd name="T12" fmla="*/ 2147483646 w 2042"/>
              <a:gd name="T13" fmla="*/ 372983125 h 1130"/>
              <a:gd name="T14" fmla="*/ 2147483646 w 2042"/>
              <a:gd name="T15" fmla="*/ 433466875 h 1130"/>
              <a:gd name="T16" fmla="*/ 2147483646 w 2042"/>
              <a:gd name="T17" fmla="*/ 647680950 h 1130"/>
              <a:gd name="T18" fmla="*/ 2147483646 w 2042"/>
              <a:gd name="T19" fmla="*/ 740925938 h 1130"/>
              <a:gd name="T20" fmla="*/ 2147483646 w 2042"/>
              <a:gd name="T21" fmla="*/ 771167813 h 1130"/>
              <a:gd name="T22" fmla="*/ 2147483646 w 2042"/>
              <a:gd name="T23" fmla="*/ 1290320000 h 1130"/>
              <a:gd name="T24" fmla="*/ 2147483646 w 2042"/>
              <a:gd name="T25" fmla="*/ 1411287500 h 1130"/>
              <a:gd name="T26" fmla="*/ 2147483646 w 2042"/>
              <a:gd name="T27" fmla="*/ 1779230313 h 1130"/>
              <a:gd name="T28" fmla="*/ 2147483646 w 2042"/>
              <a:gd name="T29" fmla="*/ 2147483646 h 1130"/>
              <a:gd name="T30" fmla="*/ 2147483646 w 2042"/>
              <a:gd name="T31" fmla="*/ 2147483646 h 1130"/>
              <a:gd name="T32" fmla="*/ 2147483646 w 2042"/>
              <a:gd name="T33" fmla="*/ 2147483646 h 1130"/>
              <a:gd name="T34" fmla="*/ 2147483646 w 2042"/>
              <a:gd name="T35" fmla="*/ 2147483646 h 1130"/>
              <a:gd name="T36" fmla="*/ 1524695325 w 2042"/>
              <a:gd name="T37" fmla="*/ 2147483646 h 1130"/>
              <a:gd name="T38" fmla="*/ 1096268763 w 2042"/>
              <a:gd name="T39" fmla="*/ 2147483646 h 1130"/>
              <a:gd name="T40" fmla="*/ 667842200 w 2042"/>
              <a:gd name="T41" fmla="*/ 2147483646 h 1130"/>
              <a:gd name="T42" fmla="*/ 211693125 w 2042"/>
              <a:gd name="T43" fmla="*/ 2147483646 h 1130"/>
              <a:gd name="T44" fmla="*/ 148690013 w 2042"/>
              <a:gd name="T45" fmla="*/ 1748988438 h 1130"/>
              <a:gd name="T46" fmla="*/ 302418750 w 2042"/>
              <a:gd name="T47" fmla="*/ 1565017825 h 1130"/>
              <a:gd name="T48" fmla="*/ 332660625 w 2042"/>
              <a:gd name="T49" fmla="*/ 1290320000 h 1130"/>
              <a:gd name="T50" fmla="*/ 486390950 w 2042"/>
              <a:gd name="T51" fmla="*/ 1441529375 h 11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42" h="1130">
                <a:moveTo>
                  <a:pt x="156" y="500"/>
                </a:moveTo>
                <a:cubicBezTo>
                  <a:pt x="196" y="486"/>
                  <a:pt x="236" y="473"/>
                  <a:pt x="278" y="463"/>
                </a:cubicBezTo>
                <a:cubicBezTo>
                  <a:pt x="318" y="435"/>
                  <a:pt x="351" y="406"/>
                  <a:pt x="399" y="391"/>
                </a:cubicBezTo>
                <a:cubicBezTo>
                  <a:pt x="485" y="301"/>
                  <a:pt x="548" y="190"/>
                  <a:pt x="617" y="88"/>
                </a:cubicBezTo>
                <a:cubicBezTo>
                  <a:pt x="638" y="0"/>
                  <a:pt x="615" y="25"/>
                  <a:pt x="762" y="51"/>
                </a:cubicBezTo>
                <a:cubicBezTo>
                  <a:pt x="792" y="56"/>
                  <a:pt x="914" y="94"/>
                  <a:pt x="944" y="112"/>
                </a:cubicBezTo>
                <a:cubicBezTo>
                  <a:pt x="964" y="124"/>
                  <a:pt x="983" y="139"/>
                  <a:pt x="1005" y="148"/>
                </a:cubicBezTo>
                <a:cubicBezTo>
                  <a:pt x="1030" y="158"/>
                  <a:pt x="1150" y="170"/>
                  <a:pt x="1162" y="172"/>
                </a:cubicBezTo>
                <a:cubicBezTo>
                  <a:pt x="1242" y="202"/>
                  <a:pt x="1323" y="230"/>
                  <a:pt x="1405" y="257"/>
                </a:cubicBezTo>
                <a:cubicBezTo>
                  <a:pt x="1435" y="266"/>
                  <a:pt x="1481" y="292"/>
                  <a:pt x="1514" y="294"/>
                </a:cubicBezTo>
                <a:cubicBezTo>
                  <a:pt x="1671" y="301"/>
                  <a:pt x="1828" y="302"/>
                  <a:pt x="1986" y="306"/>
                </a:cubicBezTo>
                <a:cubicBezTo>
                  <a:pt x="2041" y="359"/>
                  <a:pt x="2042" y="433"/>
                  <a:pt x="2011" y="512"/>
                </a:cubicBezTo>
                <a:cubicBezTo>
                  <a:pt x="2002" y="533"/>
                  <a:pt x="1938" y="551"/>
                  <a:pt x="1914" y="560"/>
                </a:cubicBezTo>
                <a:cubicBezTo>
                  <a:pt x="1951" y="599"/>
                  <a:pt x="1980" y="654"/>
                  <a:pt x="1999" y="706"/>
                </a:cubicBezTo>
                <a:cubicBezTo>
                  <a:pt x="1925" y="816"/>
                  <a:pt x="1885" y="873"/>
                  <a:pt x="1768" y="948"/>
                </a:cubicBezTo>
                <a:cubicBezTo>
                  <a:pt x="1722" y="976"/>
                  <a:pt x="1676" y="1016"/>
                  <a:pt x="1623" y="1021"/>
                </a:cubicBezTo>
                <a:cubicBezTo>
                  <a:pt x="1530" y="1028"/>
                  <a:pt x="1437" y="1029"/>
                  <a:pt x="1344" y="1033"/>
                </a:cubicBezTo>
                <a:cubicBezTo>
                  <a:pt x="1275" y="1046"/>
                  <a:pt x="1207" y="1075"/>
                  <a:pt x="1138" y="1082"/>
                </a:cubicBezTo>
                <a:cubicBezTo>
                  <a:pt x="960" y="1098"/>
                  <a:pt x="782" y="1105"/>
                  <a:pt x="605" y="1118"/>
                </a:cubicBezTo>
                <a:cubicBezTo>
                  <a:pt x="548" y="1122"/>
                  <a:pt x="435" y="1130"/>
                  <a:pt x="435" y="1130"/>
                </a:cubicBezTo>
                <a:cubicBezTo>
                  <a:pt x="403" y="1127"/>
                  <a:pt x="311" y="1128"/>
                  <a:pt x="265" y="1106"/>
                </a:cubicBezTo>
                <a:cubicBezTo>
                  <a:pt x="203" y="1075"/>
                  <a:pt x="149" y="1030"/>
                  <a:pt x="84" y="1009"/>
                </a:cubicBezTo>
                <a:cubicBezTo>
                  <a:pt x="0" y="929"/>
                  <a:pt x="50" y="800"/>
                  <a:pt x="59" y="694"/>
                </a:cubicBezTo>
                <a:cubicBezTo>
                  <a:pt x="64" y="619"/>
                  <a:pt x="60" y="635"/>
                  <a:pt x="120" y="621"/>
                </a:cubicBezTo>
                <a:cubicBezTo>
                  <a:pt x="124" y="584"/>
                  <a:pt x="113" y="543"/>
                  <a:pt x="132" y="512"/>
                </a:cubicBezTo>
                <a:cubicBezTo>
                  <a:pt x="146" y="487"/>
                  <a:pt x="193" y="572"/>
                  <a:pt x="193" y="572"/>
                </a:cubicBezTo>
              </a:path>
            </a:pathLst>
          </a:custGeom>
          <a:noFill/>
          <a:ln w="9525" cap="flat" cmpd="sng">
            <a:solidFill>
              <a:srgbClr val="E003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60" name="Freeform 69"/>
          <p:cNvSpPr>
            <a:spLocks/>
          </p:cNvSpPr>
          <p:nvPr/>
        </p:nvSpPr>
        <p:spPr bwMode="auto">
          <a:xfrm>
            <a:off x="5334000" y="2895600"/>
            <a:ext cx="2505075" cy="1712913"/>
          </a:xfrm>
          <a:custGeom>
            <a:avLst/>
            <a:gdLst>
              <a:gd name="T0" fmla="*/ 0 w 1578"/>
              <a:gd name="T1" fmla="*/ 642640825 h 1079"/>
              <a:gd name="T2" fmla="*/ 30241875 w 1578"/>
              <a:gd name="T3" fmla="*/ 1068546562 h 1079"/>
              <a:gd name="T4" fmla="*/ 274697825 w 1578"/>
              <a:gd name="T5" fmla="*/ 1527215133 h 1079"/>
              <a:gd name="T6" fmla="*/ 398184688 w 1578"/>
              <a:gd name="T7" fmla="*/ 1771671155 h 1079"/>
              <a:gd name="T8" fmla="*/ 428426563 w 1578"/>
              <a:gd name="T9" fmla="*/ 1864916169 h 1079"/>
              <a:gd name="T10" fmla="*/ 519152188 w 1578"/>
              <a:gd name="T11" fmla="*/ 1925399937 h 1079"/>
              <a:gd name="T12" fmla="*/ 733366263 w 1578"/>
              <a:gd name="T13" fmla="*/ 2106851240 h 1079"/>
              <a:gd name="T14" fmla="*/ 917336875 w 1578"/>
              <a:gd name="T15" fmla="*/ 2147483646 h 1079"/>
              <a:gd name="T16" fmla="*/ 1131550950 w 1578"/>
              <a:gd name="T17" fmla="*/ 2147483646 h 1079"/>
              <a:gd name="T18" fmla="*/ 2106850625 w 1578"/>
              <a:gd name="T19" fmla="*/ 2147483646 h 1079"/>
              <a:gd name="T20" fmla="*/ 2147483646 w 1578"/>
              <a:gd name="T21" fmla="*/ 2147483646 h 1079"/>
              <a:gd name="T22" fmla="*/ 2147483646 w 1578"/>
              <a:gd name="T23" fmla="*/ 2147483646 h 1079"/>
              <a:gd name="T24" fmla="*/ 2147483646 w 1578"/>
              <a:gd name="T25" fmla="*/ 2147483646 h 1079"/>
              <a:gd name="T26" fmla="*/ 2147483646 w 1578"/>
              <a:gd name="T27" fmla="*/ 2147483646 h 1079"/>
              <a:gd name="T28" fmla="*/ 2147483646 w 1578"/>
              <a:gd name="T29" fmla="*/ 2046367472 h 1079"/>
              <a:gd name="T30" fmla="*/ 2147483646 w 1578"/>
              <a:gd name="T31" fmla="*/ 1864916169 h 1079"/>
              <a:gd name="T32" fmla="*/ 2147483646 w 1578"/>
              <a:gd name="T33" fmla="*/ 1711187387 h 1079"/>
              <a:gd name="T34" fmla="*/ 2147483646 w 1578"/>
              <a:gd name="T35" fmla="*/ 1620461736 h 1079"/>
              <a:gd name="T36" fmla="*/ 2147483646 w 1578"/>
              <a:gd name="T37" fmla="*/ 1587698901 h 1079"/>
              <a:gd name="T38" fmla="*/ 2147483646 w 1578"/>
              <a:gd name="T39" fmla="*/ 1496973249 h 1079"/>
              <a:gd name="T40" fmla="*/ 2147483646 w 1578"/>
              <a:gd name="T41" fmla="*/ 1436489482 h 1079"/>
              <a:gd name="T42" fmla="*/ 2147483646 w 1578"/>
              <a:gd name="T43" fmla="*/ 1406247598 h 1079"/>
              <a:gd name="T44" fmla="*/ 2147483646 w 1578"/>
              <a:gd name="T45" fmla="*/ 1343244467 h 1079"/>
              <a:gd name="T46" fmla="*/ 2147483646 w 1578"/>
              <a:gd name="T47" fmla="*/ 1313002583 h 1079"/>
              <a:gd name="T48" fmla="*/ 2147483646 w 1578"/>
              <a:gd name="T49" fmla="*/ 1068546562 h 1079"/>
              <a:gd name="T50" fmla="*/ 2147483646 w 1578"/>
              <a:gd name="T51" fmla="*/ 703124593 h 1079"/>
              <a:gd name="T52" fmla="*/ 2147483646 w 1578"/>
              <a:gd name="T53" fmla="*/ 612398941 h 1079"/>
              <a:gd name="T54" fmla="*/ 2147483646 w 1578"/>
              <a:gd name="T55" fmla="*/ 519152339 h 1079"/>
              <a:gd name="T56" fmla="*/ 2147483646 w 1578"/>
              <a:gd name="T57" fmla="*/ 183972254 h 1079"/>
              <a:gd name="T58" fmla="*/ 1985883125 w 1578"/>
              <a:gd name="T59" fmla="*/ 0 h 1079"/>
              <a:gd name="T60" fmla="*/ 1131550950 w 1578"/>
              <a:gd name="T61" fmla="*/ 60483768 h 1079"/>
              <a:gd name="T62" fmla="*/ 947578750 w 1578"/>
              <a:gd name="T63" fmla="*/ 153730370 h 1079"/>
              <a:gd name="T64" fmla="*/ 642640638 w 1578"/>
              <a:gd name="T65" fmla="*/ 183972254 h 1079"/>
              <a:gd name="T66" fmla="*/ 367942813 w 1578"/>
              <a:gd name="T67" fmla="*/ 274697905 h 1079"/>
              <a:gd name="T68" fmla="*/ 274697825 w 1578"/>
              <a:gd name="T69" fmla="*/ 304939789 h 1079"/>
              <a:gd name="T70" fmla="*/ 60483750 w 1578"/>
              <a:gd name="T71" fmla="*/ 519152339 h 1079"/>
              <a:gd name="T72" fmla="*/ 0 w 1578"/>
              <a:gd name="T73" fmla="*/ 642640825 h 10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578" h="1079">
                <a:moveTo>
                  <a:pt x="0" y="255"/>
                </a:moveTo>
                <a:cubicBezTo>
                  <a:pt x="4" y="311"/>
                  <a:pt x="5" y="367"/>
                  <a:pt x="12" y="424"/>
                </a:cubicBezTo>
                <a:cubicBezTo>
                  <a:pt x="20" y="496"/>
                  <a:pt x="83" y="542"/>
                  <a:pt x="109" y="606"/>
                </a:cubicBezTo>
                <a:cubicBezTo>
                  <a:pt x="139" y="680"/>
                  <a:pt x="121" y="648"/>
                  <a:pt x="158" y="703"/>
                </a:cubicBezTo>
                <a:cubicBezTo>
                  <a:pt x="162" y="715"/>
                  <a:pt x="161" y="729"/>
                  <a:pt x="170" y="740"/>
                </a:cubicBezTo>
                <a:cubicBezTo>
                  <a:pt x="178" y="751"/>
                  <a:pt x="194" y="755"/>
                  <a:pt x="206" y="764"/>
                </a:cubicBezTo>
                <a:cubicBezTo>
                  <a:pt x="246" y="796"/>
                  <a:pt x="236" y="817"/>
                  <a:pt x="291" y="836"/>
                </a:cubicBezTo>
                <a:cubicBezTo>
                  <a:pt x="312" y="858"/>
                  <a:pt x="343" y="872"/>
                  <a:pt x="364" y="897"/>
                </a:cubicBezTo>
                <a:cubicBezTo>
                  <a:pt x="407" y="947"/>
                  <a:pt x="374" y="969"/>
                  <a:pt x="449" y="994"/>
                </a:cubicBezTo>
                <a:cubicBezTo>
                  <a:pt x="560" y="1068"/>
                  <a:pt x="709" y="1070"/>
                  <a:pt x="836" y="1079"/>
                </a:cubicBezTo>
                <a:cubicBezTo>
                  <a:pt x="953" y="1075"/>
                  <a:pt x="1071" y="1077"/>
                  <a:pt x="1188" y="1067"/>
                </a:cubicBezTo>
                <a:cubicBezTo>
                  <a:pt x="1202" y="1065"/>
                  <a:pt x="1210" y="1048"/>
                  <a:pt x="1224" y="1043"/>
                </a:cubicBezTo>
                <a:cubicBezTo>
                  <a:pt x="1243" y="1035"/>
                  <a:pt x="1264" y="1031"/>
                  <a:pt x="1285" y="1030"/>
                </a:cubicBezTo>
                <a:cubicBezTo>
                  <a:pt x="1365" y="1023"/>
                  <a:pt x="1446" y="1022"/>
                  <a:pt x="1527" y="1018"/>
                </a:cubicBezTo>
                <a:cubicBezTo>
                  <a:pt x="1578" y="968"/>
                  <a:pt x="1557" y="872"/>
                  <a:pt x="1527" y="812"/>
                </a:cubicBezTo>
                <a:cubicBezTo>
                  <a:pt x="1514" y="786"/>
                  <a:pt x="1479" y="740"/>
                  <a:pt x="1479" y="740"/>
                </a:cubicBezTo>
                <a:cubicBezTo>
                  <a:pt x="1445" y="638"/>
                  <a:pt x="1491" y="759"/>
                  <a:pt x="1442" y="679"/>
                </a:cubicBezTo>
                <a:cubicBezTo>
                  <a:pt x="1435" y="668"/>
                  <a:pt x="1438" y="652"/>
                  <a:pt x="1430" y="643"/>
                </a:cubicBezTo>
                <a:cubicBezTo>
                  <a:pt x="1421" y="633"/>
                  <a:pt x="1405" y="635"/>
                  <a:pt x="1394" y="630"/>
                </a:cubicBezTo>
                <a:cubicBezTo>
                  <a:pt x="1309" y="586"/>
                  <a:pt x="1405" y="621"/>
                  <a:pt x="1321" y="594"/>
                </a:cubicBezTo>
                <a:cubicBezTo>
                  <a:pt x="1309" y="586"/>
                  <a:pt x="1298" y="575"/>
                  <a:pt x="1285" y="570"/>
                </a:cubicBezTo>
                <a:cubicBezTo>
                  <a:pt x="1269" y="563"/>
                  <a:pt x="1250" y="565"/>
                  <a:pt x="1236" y="558"/>
                </a:cubicBezTo>
                <a:cubicBezTo>
                  <a:pt x="1225" y="552"/>
                  <a:pt x="1221" y="539"/>
                  <a:pt x="1212" y="533"/>
                </a:cubicBezTo>
                <a:cubicBezTo>
                  <a:pt x="1201" y="526"/>
                  <a:pt x="1188" y="525"/>
                  <a:pt x="1176" y="521"/>
                </a:cubicBezTo>
                <a:cubicBezTo>
                  <a:pt x="1120" y="439"/>
                  <a:pt x="1147" y="469"/>
                  <a:pt x="1103" y="424"/>
                </a:cubicBezTo>
                <a:cubicBezTo>
                  <a:pt x="1086" y="375"/>
                  <a:pt x="1071" y="327"/>
                  <a:pt x="1055" y="279"/>
                </a:cubicBezTo>
                <a:cubicBezTo>
                  <a:pt x="1051" y="267"/>
                  <a:pt x="1047" y="254"/>
                  <a:pt x="1043" y="243"/>
                </a:cubicBezTo>
                <a:cubicBezTo>
                  <a:pt x="1038" y="230"/>
                  <a:pt x="1030" y="206"/>
                  <a:pt x="1030" y="206"/>
                </a:cubicBezTo>
                <a:cubicBezTo>
                  <a:pt x="1024" y="161"/>
                  <a:pt x="1034" y="108"/>
                  <a:pt x="1006" y="73"/>
                </a:cubicBezTo>
                <a:cubicBezTo>
                  <a:pt x="969" y="27"/>
                  <a:pt x="837" y="6"/>
                  <a:pt x="788" y="0"/>
                </a:cubicBezTo>
                <a:cubicBezTo>
                  <a:pt x="786" y="0"/>
                  <a:pt x="489" y="15"/>
                  <a:pt x="449" y="24"/>
                </a:cubicBezTo>
                <a:cubicBezTo>
                  <a:pt x="230" y="71"/>
                  <a:pt x="571" y="31"/>
                  <a:pt x="376" y="61"/>
                </a:cubicBezTo>
                <a:cubicBezTo>
                  <a:pt x="335" y="67"/>
                  <a:pt x="295" y="69"/>
                  <a:pt x="255" y="73"/>
                </a:cubicBezTo>
                <a:cubicBezTo>
                  <a:pt x="218" y="84"/>
                  <a:pt x="182" y="97"/>
                  <a:pt x="146" y="109"/>
                </a:cubicBezTo>
                <a:cubicBezTo>
                  <a:pt x="133" y="113"/>
                  <a:pt x="109" y="121"/>
                  <a:pt x="109" y="121"/>
                </a:cubicBezTo>
                <a:cubicBezTo>
                  <a:pt x="78" y="153"/>
                  <a:pt x="62" y="181"/>
                  <a:pt x="24" y="206"/>
                </a:cubicBezTo>
                <a:cubicBezTo>
                  <a:pt x="10" y="248"/>
                  <a:pt x="21" y="233"/>
                  <a:pt x="0" y="255"/>
                </a:cubicBezTo>
                <a:close/>
              </a:path>
            </a:pathLst>
          </a:custGeom>
          <a:noFill/>
          <a:ln w="9525" cap="flat" cmpd="sng">
            <a:solidFill>
              <a:srgbClr val="E003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61" name="Freeform 70"/>
          <p:cNvSpPr>
            <a:spLocks/>
          </p:cNvSpPr>
          <p:nvPr/>
        </p:nvSpPr>
        <p:spPr bwMode="auto">
          <a:xfrm>
            <a:off x="7061200" y="2725738"/>
            <a:ext cx="603250" cy="968375"/>
          </a:xfrm>
          <a:custGeom>
            <a:avLst/>
            <a:gdLst>
              <a:gd name="T0" fmla="*/ 365423450 w 380"/>
              <a:gd name="T1" fmla="*/ 10080625 h 610"/>
              <a:gd name="T2" fmla="*/ 120967500 w 380"/>
              <a:gd name="T3" fmla="*/ 40322500 h 610"/>
              <a:gd name="T4" fmla="*/ 0 w 380"/>
              <a:gd name="T5" fmla="*/ 408265313 h 610"/>
              <a:gd name="T6" fmla="*/ 60483750 w 380"/>
              <a:gd name="T7" fmla="*/ 713205013 h 610"/>
              <a:gd name="T8" fmla="*/ 153730325 w 380"/>
              <a:gd name="T9" fmla="*/ 1232357200 h 610"/>
              <a:gd name="T10" fmla="*/ 398184688 w 380"/>
              <a:gd name="T11" fmla="*/ 1416327813 h 610"/>
              <a:gd name="T12" fmla="*/ 579635938 w 380"/>
              <a:gd name="T13" fmla="*/ 1537295313 h 610"/>
              <a:gd name="T14" fmla="*/ 884575638 w 380"/>
              <a:gd name="T15" fmla="*/ 1202115325 h 610"/>
              <a:gd name="T16" fmla="*/ 854333763 w 380"/>
              <a:gd name="T17" fmla="*/ 592237513 h 610"/>
              <a:gd name="T18" fmla="*/ 793850013 w 380"/>
              <a:gd name="T19" fmla="*/ 529232813 h 610"/>
              <a:gd name="T20" fmla="*/ 519152188 w 380"/>
              <a:gd name="T21" fmla="*/ 194052825 h 610"/>
              <a:gd name="T22" fmla="*/ 458668438 w 380"/>
              <a:gd name="T23" fmla="*/ 103327200 h 610"/>
              <a:gd name="T24" fmla="*/ 365423450 w 380"/>
              <a:gd name="T25" fmla="*/ 10080625 h 6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0" h="610">
                <a:moveTo>
                  <a:pt x="145" y="4"/>
                </a:moveTo>
                <a:cubicBezTo>
                  <a:pt x="112" y="8"/>
                  <a:pt x="78" y="3"/>
                  <a:pt x="48" y="16"/>
                </a:cubicBezTo>
                <a:cubicBezTo>
                  <a:pt x="16" y="28"/>
                  <a:pt x="11" y="127"/>
                  <a:pt x="0" y="162"/>
                </a:cubicBezTo>
                <a:cubicBezTo>
                  <a:pt x="5" y="202"/>
                  <a:pt x="19" y="242"/>
                  <a:pt x="24" y="283"/>
                </a:cubicBezTo>
                <a:cubicBezTo>
                  <a:pt x="30" y="335"/>
                  <a:pt x="5" y="440"/>
                  <a:pt x="61" y="489"/>
                </a:cubicBezTo>
                <a:cubicBezTo>
                  <a:pt x="91" y="515"/>
                  <a:pt x="125" y="537"/>
                  <a:pt x="158" y="562"/>
                </a:cubicBezTo>
                <a:cubicBezTo>
                  <a:pt x="181" y="579"/>
                  <a:pt x="230" y="610"/>
                  <a:pt x="230" y="610"/>
                </a:cubicBezTo>
                <a:cubicBezTo>
                  <a:pt x="273" y="568"/>
                  <a:pt x="308" y="519"/>
                  <a:pt x="351" y="477"/>
                </a:cubicBezTo>
                <a:cubicBezTo>
                  <a:pt x="377" y="402"/>
                  <a:pt x="380" y="304"/>
                  <a:pt x="339" y="235"/>
                </a:cubicBezTo>
                <a:cubicBezTo>
                  <a:pt x="333" y="225"/>
                  <a:pt x="321" y="219"/>
                  <a:pt x="315" y="210"/>
                </a:cubicBezTo>
                <a:cubicBezTo>
                  <a:pt x="278" y="155"/>
                  <a:pt x="271" y="98"/>
                  <a:pt x="206" y="77"/>
                </a:cubicBezTo>
                <a:cubicBezTo>
                  <a:pt x="198" y="65"/>
                  <a:pt x="192" y="51"/>
                  <a:pt x="182" y="41"/>
                </a:cubicBezTo>
                <a:cubicBezTo>
                  <a:pt x="141" y="0"/>
                  <a:pt x="145" y="34"/>
                  <a:pt x="145" y="4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62" name="Line 71"/>
          <p:cNvSpPr>
            <a:spLocks noChangeShapeType="1"/>
          </p:cNvSpPr>
          <p:nvPr/>
        </p:nvSpPr>
        <p:spPr bwMode="auto">
          <a:xfrm>
            <a:off x="5715000" y="3505200"/>
            <a:ext cx="3810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63" name="Line 72"/>
          <p:cNvSpPr>
            <a:spLocks noChangeShapeType="1"/>
          </p:cNvSpPr>
          <p:nvPr/>
        </p:nvSpPr>
        <p:spPr bwMode="auto">
          <a:xfrm>
            <a:off x="6324600" y="2895600"/>
            <a:ext cx="762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64" name="Freeform 75"/>
          <p:cNvSpPr>
            <a:spLocks/>
          </p:cNvSpPr>
          <p:nvPr/>
        </p:nvSpPr>
        <p:spPr bwMode="auto">
          <a:xfrm>
            <a:off x="5456238" y="2562225"/>
            <a:ext cx="1631950" cy="1411288"/>
          </a:xfrm>
          <a:custGeom>
            <a:avLst/>
            <a:gdLst>
              <a:gd name="T0" fmla="*/ 2089210325 w 1028"/>
              <a:gd name="T1" fmla="*/ 269657608 h 889"/>
              <a:gd name="T2" fmla="*/ 1784270625 w 1028"/>
              <a:gd name="T3" fmla="*/ 178931951 h 889"/>
              <a:gd name="T4" fmla="*/ 622479388 w 1028"/>
              <a:gd name="T5" fmla="*/ 239415722 h 889"/>
              <a:gd name="T6" fmla="*/ 347781563 w 1028"/>
              <a:gd name="T7" fmla="*/ 483870171 h 889"/>
              <a:gd name="T8" fmla="*/ 226814063 w 1028"/>
              <a:gd name="T9" fmla="*/ 667842437 h 889"/>
              <a:gd name="T10" fmla="*/ 166330313 w 1028"/>
              <a:gd name="T11" fmla="*/ 758568094 h 889"/>
              <a:gd name="T12" fmla="*/ 73085325 w 1028"/>
              <a:gd name="T13" fmla="*/ 1066027265 h 889"/>
              <a:gd name="T14" fmla="*/ 136088438 w 1028"/>
              <a:gd name="T15" fmla="*/ 1859875971 h 889"/>
              <a:gd name="T16" fmla="*/ 1295360313 w 1028"/>
              <a:gd name="T17" fmla="*/ 2134573894 h 889"/>
              <a:gd name="T18" fmla="*/ 1663303125 w 1028"/>
              <a:gd name="T19" fmla="*/ 2147483646 h 889"/>
              <a:gd name="T20" fmla="*/ 2147483646 w 1028"/>
              <a:gd name="T21" fmla="*/ 2011085400 h 889"/>
              <a:gd name="T22" fmla="*/ 2147483646 w 1028"/>
              <a:gd name="T23" fmla="*/ 1796872837 h 889"/>
              <a:gd name="T24" fmla="*/ 2147483646 w 1028"/>
              <a:gd name="T25" fmla="*/ 1491933029 h 889"/>
              <a:gd name="T26" fmla="*/ 2147483646 w 1028"/>
              <a:gd name="T27" fmla="*/ 1186994808 h 889"/>
              <a:gd name="T28" fmla="*/ 2147483646 w 1028"/>
              <a:gd name="T29" fmla="*/ 882055000 h 889"/>
              <a:gd name="T30" fmla="*/ 2147483646 w 1028"/>
              <a:gd name="T31" fmla="*/ 698084322 h 889"/>
              <a:gd name="T32" fmla="*/ 2147483646 w 1028"/>
              <a:gd name="T33" fmla="*/ 607358665 h 889"/>
              <a:gd name="T34" fmla="*/ 2147483646 w 1028"/>
              <a:gd name="T35" fmla="*/ 514112057 h 889"/>
              <a:gd name="T36" fmla="*/ 1938000950 w 1028"/>
              <a:gd name="T37" fmla="*/ 362902629 h 889"/>
              <a:gd name="T38" fmla="*/ 1844754375 w 1028"/>
              <a:gd name="T39" fmla="*/ 332660743 h 889"/>
              <a:gd name="T40" fmla="*/ 1862396263 w 1028"/>
              <a:gd name="T41" fmla="*/ 166330371 h 889"/>
              <a:gd name="T42" fmla="*/ 1754028750 w 1028"/>
              <a:gd name="T43" fmla="*/ 178931951 h 889"/>
              <a:gd name="T44" fmla="*/ 2089210325 w 1028"/>
              <a:gd name="T45" fmla="*/ 269657608 h 88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28" h="889">
                <a:moveTo>
                  <a:pt x="829" y="107"/>
                </a:moveTo>
                <a:cubicBezTo>
                  <a:pt x="788" y="93"/>
                  <a:pt x="748" y="84"/>
                  <a:pt x="708" y="71"/>
                </a:cubicBezTo>
                <a:cubicBezTo>
                  <a:pt x="554" y="75"/>
                  <a:pt x="368" y="0"/>
                  <a:pt x="247" y="95"/>
                </a:cubicBezTo>
                <a:cubicBezTo>
                  <a:pt x="17" y="273"/>
                  <a:pt x="266" y="108"/>
                  <a:pt x="138" y="192"/>
                </a:cubicBezTo>
                <a:cubicBezTo>
                  <a:pt x="122" y="216"/>
                  <a:pt x="106" y="240"/>
                  <a:pt x="90" y="265"/>
                </a:cubicBezTo>
                <a:cubicBezTo>
                  <a:pt x="82" y="277"/>
                  <a:pt x="66" y="301"/>
                  <a:pt x="66" y="301"/>
                </a:cubicBezTo>
                <a:cubicBezTo>
                  <a:pt x="52" y="341"/>
                  <a:pt x="42" y="382"/>
                  <a:pt x="29" y="423"/>
                </a:cubicBezTo>
                <a:cubicBezTo>
                  <a:pt x="21" y="494"/>
                  <a:pt x="0" y="671"/>
                  <a:pt x="54" y="738"/>
                </a:cubicBezTo>
                <a:cubicBezTo>
                  <a:pt x="146" y="852"/>
                  <a:pt x="396" y="838"/>
                  <a:pt x="514" y="847"/>
                </a:cubicBezTo>
                <a:cubicBezTo>
                  <a:pt x="562" y="850"/>
                  <a:pt x="611" y="855"/>
                  <a:pt x="660" y="859"/>
                </a:cubicBezTo>
                <a:cubicBezTo>
                  <a:pt x="813" y="889"/>
                  <a:pt x="873" y="883"/>
                  <a:pt x="987" y="798"/>
                </a:cubicBezTo>
                <a:cubicBezTo>
                  <a:pt x="996" y="768"/>
                  <a:pt x="1019" y="743"/>
                  <a:pt x="1023" y="713"/>
                </a:cubicBezTo>
                <a:cubicBezTo>
                  <a:pt x="1028" y="656"/>
                  <a:pt x="1006" y="637"/>
                  <a:pt x="987" y="592"/>
                </a:cubicBezTo>
                <a:cubicBezTo>
                  <a:pt x="970" y="553"/>
                  <a:pt x="964" y="510"/>
                  <a:pt x="950" y="471"/>
                </a:cubicBezTo>
                <a:cubicBezTo>
                  <a:pt x="946" y="430"/>
                  <a:pt x="949" y="388"/>
                  <a:pt x="938" y="350"/>
                </a:cubicBezTo>
                <a:cubicBezTo>
                  <a:pt x="929" y="322"/>
                  <a:pt x="906" y="301"/>
                  <a:pt x="890" y="277"/>
                </a:cubicBezTo>
                <a:cubicBezTo>
                  <a:pt x="882" y="264"/>
                  <a:pt x="870" y="254"/>
                  <a:pt x="866" y="241"/>
                </a:cubicBezTo>
                <a:cubicBezTo>
                  <a:pt x="861" y="228"/>
                  <a:pt x="860" y="214"/>
                  <a:pt x="853" y="204"/>
                </a:cubicBezTo>
                <a:cubicBezTo>
                  <a:pt x="830" y="171"/>
                  <a:pt x="804" y="158"/>
                  <a:pt x="769" y="144"/>
                </a:cubicBezTo>
                <a:cubicBezTo>
                  <a:pt x="757" y="138"/>
                  <a:pt x="732" y="132"/>
                  <a:pt x="732" y="132"/>
                </a:cubicBezTo>
                <a:cubicBezTo>
                  <a:pt x="734" y="110"/>
                  <a:pt x="750" y="85"/>
                  <a:pt x="739" y="66"/>
                </a:cubicBezTo>
                <a:cubicBezTo>
                  <a:pt x="731" y="53"/>
                  <a:pt x="696" y="71"/>
                  <a:pt x="696" y="71"/>
                </a:cubicBezTo>
                <a:lnTo>
                  <a:pt x="829" y="107"/>
                </a:lnTo>
                <a:close/>
              </a:path>
            </a:pathLst>
          </a:custGeom>
          <a:solidFill>
            <a:schemeClr val="accent1">
              <a:alpha val="18823"/>
            </a:schemeClr>
          </a:solidFill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65" name="Freeform 76"/>
          <p:cNvSpPr>
            <a:spLocks/>
          </p:cNvSpPr>
          <p:nvPr/>
        </p:nvSpPr>
        <p:spPr bwMode="auto">
          <a:xfrm>
            <a:off x="5926138" y="3870325"/>
            <a:ext cx="1735137" cy="652463"/>
          </a:xfrm>
          <a:custGeom>
            <a:avLst/>
            <a:gdLst>
              <a:gd name="T0" fmla="*/ 0 w 1093"/>
              <a:gd name="T1" fmla="*/ 332660880 h 411"/>
              <a:gd name="T2" fmla="*/ 1832152272 w 1093"/>
              <a:gd name="T3" fmla="*/ 209173923 h 411"/>
              <a:gd name="T4" fmla="*/ 2147483646 w 1093"/>
              <a:gd name="T5" fmla="*/ 148690126 h 411"/>
              <a:gd name="T6" fmla="*/ 2147483646 w 1093"/>
              <a:gd name="T7" fmla="*/ 241935185 h 411"/>
              <a:gd name="T8" fmla="*/ 2147483646 w 1093"/>
              <a:gd name="T9" fmla="*/ 423386574 h 411"/>
              <a:gd name="T10" fmla="*/ 2147483646 w 1093"/>
              <a:gd name="T11" fmla="*/ 546875119 h 411"/>
              <a:gd name="T12" fmla="*/ 1955640686 w 1093"/>
              <a:gd name="T13" fmla="*/ 942539160 h 411"/>
              <a:gd name="T14" fmla="*/ 917336611 w 1093"/>
              <a:gd name="T15" fmla="*/ 972781058 h 411"/>
              <a:gd name="T16" fmla="*/ 428426439 w 1093"/>
              <a:gd name="T17" fmla="*/ 972781058 h 411"/>
              <a:gd name="T18" fmla="*/ 274696158 w 1093"/>
              <a:gd name="T19" fmla="*/ 851813465 h 411"/>
              <a:gd name="T20" fmla="*/ 120967465 w 1093"/>
              <a:gd name="T21" fmla="*/ 607358915 h 411"/>
              <a:gd name="T22" fmla="*/ 0 w 1093"/>
              <a:gd name="T23" fmla="*/ 332660880 h 4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93" h="411">
                <a:moveTo>
                  <a:pt x="0" y="132"/>
                </a:moveTo>
                <a:cubicBezTo>
                  <a:pt x="224" y="57"/>
                  <a:pt x="517" y="87"/>
                  <a:pt x="727" y="83"/>
                </a:cubicBezTo>
                <a:cubicBezTo>
                  <a:pt x="782" y="0"/>
                  <a:pt x="757" y="14"/>
                  <a:pt x="945" y="59"/>
                </a:cubicBezTo>
                <a:cubicBezTo>
                  <a:pt x="957" y="62"/>
                  <a:pt x="952" y="83"/>
                  <a:pt x="957" y="96"/>
                </a:cubicBezTo>
                <a:cubicBezTo>
                  <a:pt x="965" y="120"/>
                  <a:pt x="960" y="153"/>
                  <a:pt x="982" y="168"/>
                </a:cubicBezTo>
                <a:cubicBezTo>
                  <a:pt x="1027" y="198"/>
                  <a:pt x="1008" y="181"/>
                  <a:pt x="1042" y="217"/>
                </a:cubicBezTo>
                <a:cubicBezTo>
                  <a:pt x="1093" y="372"/>
                  <a:pt x="871" y="370"/>
                  <a:pt x="776" y="374"/>
                </a:cubicBezTo>
                <a:cubicBezTo>
                  <a:pt x="638" y="379"/>
                  <a:pt x="501" y="382"/>
                  <a:pt x="364" y="386"/>
                </a:cubicBezTo>
                <a:cubicBezTo>
                  <a:pt x="281" y="403"/>
                  <a:pt x="276" y="411"/>
                  <a:pt x="170" y="386"/>
                </a:cubicBezTo>
                <a:cubicBezTo>
                  <a:pt x="144" y="380"/>
                  <a:pt x="130" y="352"/>
                  <a:pt x="109" y="338"/>
                </a:cubicBezTo>
                <a:cubicBezTo>
                  <a:pt x="85" y="302"/>
                  <a:pt x="78" y="270"/>
                  <a:pt x="48" y="241"/>
                </a:cubicBezTo>
                <a:cubicBezTo>
                  <a:pt x="30" y="188"/>
                  <a:pt x="14" y="190"/>
                  <a:pt x="0" y="132"/>
                </a:cubicBezTo>
                <a:close/>
              </a:path>
            </a:pathLst>
          </a:custGeom>
          <a:solidFill>
            <a:schemeClr val="folHlink">
              <a:alpha val="30196"/>
            </a:schemeClr>
          </a:solidFill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CBFC73E-5161-4815-A885-7AC7B23443E5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381000" y="685800"/>
            <a:ext cx="195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 Clustering </a:t>
            </a:r>
          </a:p>
        </p:txBody>
      </p:sp>
      <p:sp>
        <p:nvSpPr>
          <p:cNvPr id="61445" name="Oval 6"/>
          <p:cNvSpPr>
            <a:spLocks noChangeAspect="1" noChangeArrowheads="1"/>
          </p:cNvSpPr>
          <p:nvPr/>
        </p:nvSpPr>
        <p:spPr bwMode="auto">
          <a:xfrm rot="5813881">
            <a:off x="3642519" y="31980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6" name="Oval 7"/>
          <p:cNvSpPr>
            <a:spLocks noChangeAspect="1" noChangeArrowheads="1"/>
          </p:cNvSpPr>
          <p:nvPr/>
        </p:nvSpPr>
        <p:spPr bwMode="auto">
          <a:xfrm rot="5813881">
            <a:off x="2960688" y="35734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7" name="Oval 8"/>
          <p:cNvSpPr>
            <a:spLocks noChangeAspect="1" noChangeArrowheads="1"/>
          </p:cNvSpPr>
          <p:nvPr/>
        </p:nvSpPr>
        <p:spPr bwMode="auto">
          <a:xfrm rot="5813881">
            <a:off x="3515519" y="3894931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8" name="Oval 9"/>
          <p:cNvSpPr>
            <a:spLocks noChangeAspect="1" noChangeArrowheads="1"/>
          </p:cNvSpPr>
          <p:nvPr/>
        </p:nvSpPr>
        <p:spPr bwMode="auto">
          <a:xfrm rot="5813881">
            <a:off x="2895600" y="43592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9" name="Oval 10"/>
          <p:cNvSpPr>
            <a:spLocks noChangeAspect="1" noChangeArrowheads="1"/>
          </p:cNvSpPr>
          <p:nvPr/>
        </p:nvSpPr>
        <p:spPr bwMode="auto">
          <a:xfrm rot="5813881">
            <a:off x="3921125" y="4313238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50" name="Oval 11"/>
          <p:cNvSpPr>
            <a:spLocks noChangeAspect="1" noChangeArrowheads="1"/>
          </p:cNvSpPr>
          <p:nvPr/>
        </p:nvSpPr>
        <p:spPr bwMode="auto">
          <a:xfrm rot="5813881">
            <a:off x="3629025" y="5526088"/>
            <a:ext cx="268287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51" name="Oval 12"/>
          <p:cNvSpPr>
            <a:spLocks noChangeAspect="1" noChangeArrowheads="1"/>
          </p:cNvSpPr>
          <p:nvPr/>
        </p:nvSpPr>
        <p:spPr bwMode="auto">
          <a:xfrm rot="5813881">
            <a:off x="2925763" y="54975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52" name="Line 13"/>
          <p:cNvSpPr>
            <a:spLocks noChangeAspect="1" noChangeShapeType="1"/>
          </p:cNvSpPr>
          <p:nvPr/>
        </p:nvSpPr>
        <p:spPr bwMode="auto">
          <a:xfrm rot="5813881" flipV="1">
            <a:off x="3464719" y="3645694"/>
            <a:ext cx="477837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Line 14"/>
          <p:cNvSpPr>
            <a:spLocks noChangeAspect="1" noChangeShapeType="1"/>
          </p:cNvSpPr>
          <p:nvPr/>
        </p:nvSpPr>
        <p:spPr bwMode="auto">
          <a:xfrm rot="5813881">
            <a:off x="3186906" y="4145757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Line 15"/>
          <p:cNvSpPr>
            <a:spLocks noChangeAspect="1" noChangeShapeType="1"/>
          </p:cNvSpPr>
          <p:nvPr/>
        </p:nvSpPr>
        <p:spPr bwMode="auto">
          <a:xfrm rot="5813881">
            <a:off x="3464719" y="4098131"/>
            <a:ext cx="168275" cy="70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Line 16"/>
          <p:cNvSpPr>
            <a:spLocks noChangeAspect="1" noChangeShapeType="1"/>
          </p:cNvSpPr>
          <p:nvPr/>
        </p:nvSpPr>
        <p:spPr bwMode="auto">
          <a:xfrm rot="5813881">
            <a:off x="3258344" y="3271044"/>
            <a:ext cx="309563" cy="4222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Line 17"/>
          <p:cNvSpPr>
            <a:spLocks noChangeAspect="1" noChangeShapeType="1"/>
          </p:cNvSpPr>
          <p:nvPr/>
        </p:nvSpPr>
        <p:spPr bwMode="auto">
          <a:xfrm rot="5813881">
            <a:off x="3433763" y="5008563"/>
            <a:ext cx="1014412" cy="11271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7" name="Line 18"/>
          <p:cNvSpPr>
            <a:spLocks noChangeAspect="1" noChangeShapeType="1"/>
          </p:cNvSpPr>
          <p:nvPr/>
        </p:nvSpPr>
        <p:spPr bwMode="auto">
          <a:xfrm rot="5813881">
            <a:off x="3348037" y="5464176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8" name="Line 19"/>
          <p:cNvSpPr>
            <a:spLocks noChangeAspect="1" noChangeShapeType="1"/>
          </p:cNvSpPr>
          <p:nvPr/>
        </p:nvSpPr>
        <p:spPr bwMode="auto">
          <a:xfrm rot="5813881">
            <a:off x="2679700" y="4635500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Line 20"/>
          <p:cNvSpPr>
            <a:spLocks noChangeAspect="1" noChangeShapeType="1"/>
          </p:cNvSpPr>
          <p:nvPr/>
        </p:nvSpPr>
        <p:spPr bwMode="auto">
          <a:xfrm rot="5813881" flipV="1">
            <a:off x="2589213" y="4306887"/>
            <a:ext cx="1633538" cy="7604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0" name="Oval 21"/>
          <p:cNvSpPr>
            <a:spLocks noChangeAspect="1" noChangeArrowheads="1"/>
          </p:cNvSpPr>
          <p:nvPr/>
        </p:nvSpPr>
        <p:spPr bwMode="auto">
          <a:xfrm rot="5813881">
            <a:off x="4052888" y="32226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1" name="Oval 22"/>
          <p:cNvSpPr>
            <a:spLocks noChangeAspect="1" noChangeArrowheads="1"/>
          </p:cNvSpPr>
          <p:nvPr/>
        </p:nvSpPr>
        <p:spPr bwMode="auto">
          <a:xfrm rot="5813881">
            <a:off x="4014787" y="3659188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2" name="Line 23"/>
          <p:cNvSpPr>
            <a:spLocks noChangeAspect="1" noChangeShapeType="1"/>
          </p:cNvSpPr>
          <p:nvPr/>
        </p:nvSpPr>
        <p:spPr bwMode="auto">
          <a:xfrm rot="5813881">
            <a:off x="4170363" y="3557588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Oval 24"/>
          <p:cNvSpPr>
            <a:spLocks noChangeAspect="1" noChangeArrowheads="1"/>
          </p:cNvSpPr>
          <p:nvPr/>
        </p:nvSpPr>
        <p:spPr bwMode="auto">
          <a:xfrm rot="-5273653">
            <a:off x="5122863" y="5610225"/>
            <a:ext cx="185738" cy="18573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64" name="Oval 25"/>
          <p:cNvSpPr>
            <a:spLocks noChangeAspect="1" noChangeArrowheads="1"/>
          </p:cNvSpPr>
          <p:nvPr/>
        </p:nvSpPr>
        <p:spPr bwMode="auto">
          <a:xfrm rot="-5273653">
            <a:off x="5654675" y="516096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5" name="Oval 26"/>
          <p:cNvSpPr>
            <a:spLocks noChangeAspect="1" noChangeArrowheads="1"/>
          </p:cNvSpPr>
          <p:nvPr/>
        </p:nvSpPr>
        <p:spPr bwMode="auto">
          <a:xfrm rot="-5273653">
            <a:off x="5656263" y="4435475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6" name="Oval 27"/>
          <p:cNvSpPr>
            <a:spLocks noChangeAspect="1" noChangeArrowheads="1"/>
          </p:cNvSpPr>
          <p:nvPr/>
        </p:nvSpPr>
        <p:spPr bwMode="auto">
          <a:xfrm rot="-5273653">
            <a:off x="4721225" y="45577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7" name="Oval 28"/>
          <p:cNvSpPr>
            <a:spLocks noChangeAspect="1" noChangeArrowheads="1"/>
          </p:cNvSpPr>
          <p:nvPr/>
        </p:nvSpPr>
        <p:spPr bwMode="auto">
          <a:xfrm rot="-5273653">
            <a:off x="4892675" y="34274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8" name="Oval 29"/>
          <p:cNvSpPr>
            <a:spLocks noChangeAspect="1" noChangeArrowheads="1"/>
          </p:cNvSpPr>
          <p:nvPr/>
        </p:nvSpPr>
        <p:spPr bwMode="auto">
          <a:xfrm rot="-5273653">
            <a:off x="5538788" y="3398838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69" name="Line 30"/>
          <p:cNvSpPr>
            <a:spLocks noChangeAspect="1" noChangeShapeType="1"/>
          </p:cNvSpPr>
          <p:nvPr/>
        </p:nvSpPr>
        <p:spPr bwMode="auto">
          <a:xfrm rot="16326347" flipV="1">
            <a:off x="5005388" y="5356225"/>
            <a:ext cx="439738" cy="26987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0" name="Line 31"/>
          <p:cNvSpPr>
            <a:spLocks noChangeAspect="1" noChangeShapeType="1"/>
          </p:cNvSpPr>
          <p:nvPr/>
        </p:nvSpPr>
        <p:spPr bwMode="auto">
          <a:xfrm rot="-5273653">
            <a:off x="5311775" y="4616450"/>
            <a:ext cx="334963" cy="2841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1" name="Line 32"/>
          <p:cNvSpPr>
            <a:spLocks noChangeAspect="1" noChangeShapeType="1"/>
          </p:cNvSpPr>
          <p:nvPr/>
        </p:nvSpPr>
        <p:spPr bwMode="auto">
          <a:xfrm rot="-5273653">
            <a:off x="5226050" y="4314825"/>
            <a:ext cx="155575" cy="64452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2" name="Line 33"/>
          <p:cNvSpPr>
            <a:spLocks noChangeAspect="1" noChangeShapeType="1"/>
          </p:cNvSpPr>
          <p:nvPr/>
        </p:nvSpPr>
        <p:spPr bwMode="auto">
          <a:xfrm rot="-5273653">
            <a:off x="5361781" y="5314157"/>
            <a:ext cx="284163" cy="3873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3" name="Line 34"/>
          <p:cNvSpPr>
            <a:spLocks noChangeAspect="1" noChangeShapeType="1"/>
          </p:cNvSpPr>
          <p:nvPr/>
        </p:nvSpPr>
        <p:spPr bwMode="auto">
          <a:xfrm rot="-5273653">
            <a:off x="4431506" y="4055269"/>
            <a:ext cx="930275" cy="103188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4" name="Line 35"/>
          <p:cNvSpPr>
            <a:spLocks noChangeAspect="1" noChangeShapeType="1"/>
          </p:cNvSpPr>
          <p:nvPr/>
        </p:nvSpPr>
        <p:spPr bwMode="auto">
          <a:xfrm rot="-5280000">
            <a:off x="5374482" y="3334544"/>
            <a:ext cx="269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5" name="Line 36"/>
          <p:cNvSpPr>
            <a:spLocks noChangeAspect="1" noChangeShapeType="1"/>
          </p:cNvSpPr>
          <p:nvPr/>
        </p:nvSpPr>
        <p:spPr bwMode="auto">
          <a:xfrm rot="-5273653">
            <a:off x="4830763" y="4170362"/>
            <a:ext cx="1290638" cy="3349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6" name="Line 37"/>
          <p:cNvSpPr>
            <a:spLocks noChangeAspect="1" noChangeShapeType="1"/>
          </p:cNvSpPr>
          <p:nvPr/>
        </p:nvSpPr>
        <p:spPr bwMode="auto">
          <a:xfrm rot="16320000" flipV="1">
            <a:off x="4623594" y="4058444"/>
            <a:ext cx="149860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7" name="Oval 38"/>
          <p:cNvSpPr>
            <a:spLocks noChangeAspect="1" noChangeArrowheads="1"/>
          </p:cNvSpPr>
          <p:nvPr/>
        </p:nvSpPr>
        <p:spPr bwMode="auto">
          <a:xfrm rot="-5273653">
            <a:off x="4683125" y="5562600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78" name="Oval 39"/>
          <p:cNvSpPr>
            <a:spLocks noChangeAspect="1" noChangeArrowheads="1"/>
          </p:cNvSpPr>
          <p:nvPr/>
        </p:nvSpPr>
        <p:spPr bwMode="auto">
          <a:xfrm rot="-5273653">
            <a:off x="4660900" y="5162550"/>
            <a:ext cx="2698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79" name="Line 40"/>
          <p:cNvSpPr>
            <a:spLocks noChangeAspect="1" noChangeShapeType="1"/>
          </p:cNvSpPr>
          <p:nvPr/>
        </p:nvSpPr>
        <p:spPr bwMode="auto">
          <a:xfrm rot="-5273653">
            <a:off x="4625975" y="5507038"/>
            <a:ext cx="180975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0" name="Oval 41"/>
          <p:cNvSpPr>
            <a:spLocks noChangeAspect="1" noChangeArrowheads="1"/>
          </p:cNvSpPr>
          <p:nvPr/>
        </p:nvSpPr>
        <p:spPr bwMode="auto">
          <a:xfrm rot="5140331">
            <a:off x="6682582" y="28805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81" name="Oval 42"/>
          <p:cNvSpPr>
            <a:spLocks noChangeAspect="1" noChangeArrowheads="1"/>
          </p:cNvSpPr>
          <p:nvPr/>
        </p:nvSpPr>
        <p:spPr bwMode="auto">
          <a:xfrm rot="5140331">
            <a:off x="6092825" y="33750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2" name="Oval 43"/>
          <p:cNvSpPr>
            <a:spLocks noChangeAspect="1" noChangeArrowheads="1"/>
          </p:cNvSpPr>
          <p:nvPr/>
        </p:nvSpPr>
        <p:spPr bwMode="auto">
          <a:xfrm rot="5140331">
            <a:off x="6700044" y="3582194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3" name="Oval 44"/>
          <p:cNvSpPr>
            <a:spLocks noChangeAspect="1" noChangeArrowheads="1"/>
          </p:cNvSpPr>
          <p:nvPr/>
        </p:nvSpPr>
        <p:spPr bwMode="auto">
          <a:xfrm rot="5140331">
            <a:off x="6181725" y="41576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4" name="Oval 45"/>
          <p:cNvSpPr>
            <a:spLocks noChangeAspect="1" noChangeArrowheads="1"/>
          </p:cNvSpPr>
          <p:nvPr/>
        </p:nvSpPr>
        <p:spPr bwMode="auto">
          <a:xfrm rot="5140331">
            <a:off x="7178675" y="39147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5" name="Oval 46"/>
          <p:cNvSpPr>
            <a:spLocks noChangeAspect="1" noChangeArrowheads="1"/>
          </p:cNvSpPr>
          <p:nvPr/>
        </p:nvSpPr>
        <p:spPr bwMode="auto">
          <a:xfrm rot="5140331">
            <a:off x="7129463" y="5159375"/>
            <a:ext cx="268288" cy="26828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6" name="Oval 47"/>
          <p:cNvSpPr>
            <a:spLocks noChangeAspect="1" noChangeArrowheads="1"/>
          </p:cNvSpPr>
          <p:nvPr/>
        </p:nvSpPr>
        <p:spPr bwMode="auto">
          <a:xfrm rot="5140331">
            <a:off x="6434138" y="52689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7" name="Line 48"/>
          <p:cNvSpPr>
            <a:spLocks noChangeAspect="1" noChangeShapeType="1"/>
          </p:cNvSpPr>
          <p:nvPr/>
        </p:nvSpPr>
        <p:spPr bwMode="auto">
          <a:xfrm rot="5140331" flipV="1">
            <a:off x="6576219" y="3329781"/>
            <a:ext cx="477838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8" name="Line 50"/>
          <p:cNvSpPr>
            <a:spLocks noChangeAspect="1" noChangeShapeType="1"/>
          </p:cNvSpPr>
          <p:nvPr/>
        </p:nvSpPr>
        <p:spPr bwMode="auto">
          <a:xfrm rot="5140331" flipH="1">
            <a:off x="6423819" y="3464719"/>
            <a:ext cx="196850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9" name="Line 51"/>
          <p:cNvSpPr>
            <a:spLocks noChangeAspect="1" noChangeShapeType="1"/>
          </p:cNvSpPr>
          <p:nvPr/>
        </p:nvSpPr>
        <p:spPr bwMode="auto">
          <a:xfrm rot="5140331">
            <a:off x="6733381" y="3796507"/>
            <a:ext cx="168275" cy="7032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0" name="Line 52"/>
          <p:cNvSpPr>
            <a:spLocks noChangeAspect="1" noChangeShapeType="1"/>
          </p:cNvSpPr>
          <p:nvPr/>
        </p:nvSpPr>
        <p:spPr bwMode="auto">
          <a:xfrm rot="5140331">
            <a:off x="6788150" y="4565650"/>
            <a:ext cx="1014413" cy="11271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1" name="Line 53"/>
          <p:cNvSpPr>
            <a:spLocks noChangeAspect="1" noChangeShapeType="1"/>
          </p:cNvSpPr>
          <p:nvPr/>
        </p:nvSpPr>
        <p:spPr bwMode="auto">
          <a:xfrm rot="5140331">
            <a:off x="6854825" y="5176838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2" name="Line 54"/>
          <p:cNvSpPr>
            <a:spLocks noChangeAspect="1" noChangeShapeType="1"/>
          </p:cNvSpPr>
          <p:nvPr/>
        </p:nvSpPr>
        <p:spPr bwMode="auto">
          <a:xfrm rot="5140331">
            <a:off x="6003925" y="4397375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3" name="Line 55"/>
          <p:cNvSpPr>
            <a:spLocks noChangeAspect="1" noChangeShapeType="1"/>
          </p:cNvSpPr>
          <p:nvPr/>
        </p:nvSpPr>
        <p:spPr bwMode="auto">
          <a:xfrm rot="5140331" flipV="1">
            <a:off x="6382544" y="4412457"/>
            <a:ext cx="1379537" cy="1968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4" name="Oval 56"/>
          <p:cNvSpPr>
            <a:spLocks noChangeAspect="1" noChangeArrowheads="1"/>
          </p:cNvSpPr>
          <p:nvPr/>
        </p:nvSpPr>
        <p:spPr bwMode="auto">
          <a:xfrm rot="5140331">
            <a:off x="7096125" y="2819400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95" name="Oval 57"/>
          <p:cNvSpPr>
            <a:spLocks noChangeAspect="1" noChangeArrowheads="1"/>
          </p:cNvSpPr>
          <p:nvPr/>
        </p:nvSpPr>
        <p:spPr bwMode="auto">
          <a:xfrm rot="5140331">
            <a:off x="7142162" y="3251201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496" name="Line 58"/>
          <p:cNvSpPr>
            <a:spLocks noChangeAspect="1" noChangeShapeType="1"/>
          </p:cNvSpPr>
          <p:nvPr/>
        </p:nvSpPr>
        <p:spPr bwMode="auto">
          <a:xfrm rot="5140331">
            <a:off x="7251700" y="3133725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7" name="Line 59"/>
          <p:cNvSpPr>
            <a:spLocks noChangeShapeType="1"/>
          </p:cNvSpPr>
          <p:nvPr/>
        </p:nvSpPr>
        <p:spPr bwMode="auto">
          <a:xfrm>
            <a:off x="4318000" y="3387725"/>
            <a:ext cx="5334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8" name="Line 60"/>
          <p:cNvSpPr>
            <a:spLocks noChangeShapeType="1"/>
          </p:cNvSpPr>
          <p:nvPr/>
        </p:nvSpPr>
        <p:spPr bwMode="auto">
          <a:xfrm flipV="1">
            <a:off x="3098800" y="4606925"/>
            <a:ext cx="25146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9" name="Line 61"/>
          <p:cNvSpPr>
            <a:spLocks noChangeShapeType="1"/>
          </p:cNvSpPr>
          <p:nvPr/>
        </p:nvSpPr>
        <p:spPr bwMode="auto">
          <a:xfrm flipV="1">
            <a:off x="4165600" y="3616325"/>
            <a:ext cx="1905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0" name="Line 62"/>
          <p:cNvSpPr>
            <a:spLocks noChangeShapeType="1"/>
          </p:cNvSpPr>
          <p:nvPr/>
        </p:nvSpPr>
        <p:spPr bwMode="auto">
          <a:xfrm flipV="1">
            <a:off x="3886200" y="3657600"/>
            <a:ext cx="22860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1" name="Line 63"/>
          <p:cNvSpPr>
            <a:spLocks noChangeShapeType="1"/>
          </p:cNvSpPr>
          <p:nvPr/>
        </p:nvSpPr>
        <p:spPr bwMode="auto">
          <a:xfrm flipV="1">
            <a:off x="5918200" y="4454525"/>
            <a:ext cx="3048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2" name="Oval 64"/>
          <p:cNvSpPr>
            <a:spLocks noChangeAspect="1" noChangeArrowheads="1"/>
          </p:cNvSpPr>
          <p:nvPr/>
        </p:nvSpPr>
        <p:spPr bwMode="auto">
          <a:xfrm rot="-5273653">
            <a:off x="5156994" y="4910931"/>
            <a:ext cx="244475" cy="246063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1503" name="Text Box 65"/>
          <p:cNvSpPr txBox="1">
            <a:spLocks noChangeArrowheads="1"/>
          </p:cNvSpPr>
          <p:nvPr/>
        </p:nvSpPr>
        <p:spPr bwMode="auto">
          <a:xfrm>
            <a:off x="1219200" y="1600200"/>
            <a:ext cx="7497763" cy="822325"/>
          </a:xfrm>
          <a:prstGeom prst="rect">
            <a:avLst/>
          </a:prstGeom>
          <a:solidFill>
            <a:srgbClr val="D2FFE6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Update deleted external edge: check external edges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O(m</a:t>
            </a:r>
            <a:r>
              <a:rPr lang="en-US" baseline="30000">
                <a:solidFill>
                  <a:schemeClr val="tx1"/>
                </a:solidFill>
                <a:latin typeface="Arial" panose="020B0604020202020204" pitchFamily="34" charset="0"/>
              </a:rPr>
              <a:t>2/3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); merge or split neighboring clusters as needed</a:t>
            </a:r>
          </a:p>
        </p:txBody>
      </p:sp>
      <p:sp>
        <p:nvSpPr>
          <p:cNvPr id="61504" name="Freeform 67"/>
          <p:cNvSpPr>
            <a:spLocks/>
          </p:cNvSpPr>
          <p:nvPr/>
        </p:nvSpPr>
        <p:spPr bwMode="auto">
          <a:xfrm>
            <a:off x="2590800" y="2971800"/>
            <a:ext cx="1293813" cy="3044825"/>
          </a:xfrm>
          <a:custGeom>
            <a:avLst/>
            <a:gdLst>
              <a:gd name="T0" fmla="*/ 186491635 w 815"/>
              <a:gd name="T1" fmla="*/ 793850013 h 1918"/>
              <a:gd name="T2" fmla="*/ 337701068 w 815"/>
              <a:gd name="T3" fmla="*/ 609877813 h 1918"/>
              <a:gd name="T4" fmla="*/ 428426728 w 815"/>
              <a:gd name="T5" fmla="*/ 549394063 h 1918"/>
              <a:gd name="T6" fmla="*/ 551915226 w 815"/>
              <a:gd name="T7" fmla="*/ 428426563 h 1918"/>
              <a:gd name="T8" fmla="*/ 705644023 w 815"/>
              <a:gd name="T9" fmla="*/ 335181575 h 1918"/>
              <a:gd name="T10" fmla="*/ 887095343 w 815"/>
              <a:gd name="T11" fmla="*/ 151209375 h 1918"/>
              <a:gd name="T12" fmla="*/ 1010583841 w 815"/>
              <a:gd name="T13" fmla="*/ 60483750 h 1918"/>
              <a:gd name="T14" fmla="*/ 1192035161 w 815"/>
              <a:gd name="T15" fmla="*/ 0 h 1918"/>
              <a:gd name="T16" fmla="*/ 1469252455 w 815"/>
              <a:gd name="T17" fmla="*/ 120967500 h 1918"/>
              <a:gd name="T18" fmla="*/ 1499494342 w 815"/>
              <a:gd name="T19" fmla="*/ 214214075 h 1918"/>
              <a:gd name="T20" fmla="*/ 1680945662 w 815"/>
              <a:gd name="T21" fmla="*/ 274697825 h 1918"/>
              <a:gd name="T22" fmla="*/ 1834674459 w 815"/>
              <a:gd name="T23" fmla="*/ 395665325 h 1918"/>
              <a:gd name="T24" fmla="*/ 1895158232 w 815"/>
              <a:gd name="T25" fmla="*/ 579635938 h 1918"/>
              <a:gd name="T26" fmla="*/ 1925400119 w 815"/>
              <a:gd name="T27" fmla="*/ 670361563 h 1918"/>
              <a:gd name="T28" fmla="*/ 1925400119 w 815"/>
              <a:gd name="T29" fmla="*/ 1617940313 h 1918"/>
              <a:gd name="T30" fmla="*/ 1804432572 w 815"/>
              <a:gd name="T31" fmla="*/ 2147483646 h 1918"/>
              <a:gd name="T32" fmla="*/ 1743948799 w 815"/>
              <a:gd name="T33" fmla="*/ 2147483646 h 1918"/>
              <a:gd name="T34" fmla="*/ 1925400119 w 815"/>
              <a:gd name="T35" fmla="*/ 2147483646 h 1918"/>
              <a:gd name="T36" fmla="*/ 1864916346 w 815"/>
              <a:gd name="T37" fmla="*/ 2147483646 h 1918"/>
              <a:gd name="T38" fmla="*/ 1834674459 w 815"/>
              <a:gd name="T39" fmla="*/ 2147483646 h 1918"/>
              <a:gd name="T40" fmla="*/ 2018646730 w 815"/>
              <a:gd name="T41" fmla="*/ 2147483646 h 1918"/>
              <a:gd name="T42" fmla="*/ 1864916346 w 815"/>
              <a:gd name="T43" fmla="*/ 2147483646 h 1918"/>
              <a:gd name="T44" fmla="*/ 551915226 w 815"/>
              <a:gd name="T45" fmla="*/ 2147483646 h 1918"/>
              <a:gd name="T46" fmla="*/ 428426728 w 815"/>
              <a:gd name="T47" fmla="*/ 2147483646 h 1918"/>
              <a:gd name="T48" fmla="*/ 307459181 w 815"/>
              <a:gd name="T49" fmla="*/ 2147483646 h 1918"/>
              <a:gd name="T50" fmla="*/ 216733521 w 815"/>
              <a:gd name="T51" fmla="*/ 2147483646 h 1918"/>
              <a:gd name="T52" fmla="*/ 63004724 w 815"/>
              <a:gd name="T53" fmla="*/ 2147483646 h 1918"/>
              <a:gd name="T54" fmla="*/ 63004724 w 815"/>
              <a:gd name="T55" fmla="*/ 1648182188 h 1918"/>
              <a:gd name="T56" fmla="*/ 186491635 w 815"/>
              <a:gd name="T57" fmla="*/ 1343244075 h 1918"/>
              <a:gd name="T58" fmla="*/ 186491635 w 815"/>
              <a:gd name="T59" fmla="*/ 793850013 h 19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5" h="1918">
                <a:moveTo>
                  <a:pt x="74" y="315"/>
                </a:moveTo>
                <a:cubicBezTo>
                  <a:pt x="147" y="290"/>
                  <a:pt x="75" y="324"/>
                  <a:pt x="134" y="242"/>
                </a:cubicBezTo>
                <a:cubicBezTo>
                  <a:pt x="142" y="230"/>
                  <a:pt x="158" y="227"/>
                  <a:pt x="170" y="218"/>
                </a:cubicBezTo>
                <a:cubicBezTo>
                  <a:pt x="187" y="203"/>
                  <a:pt x="200" y="183"/>
                  <a:pt x="219" y="170"/>
                </a:cubicBezTo>
                <a:cubicBezTo>
                  <a:pt x="237" y="155"/>
                  <a:pt x="261" y="148"/>
                  <a:pt x="280" y="133"/>
                </a:cubicBezTo>
                <a:cubicBezTo>
                  <a:pt x="306" y="111"/>
                  <a:pt x="326" y="82"/>
                  <a:pt x="352" y="60"/>
                </a:cubicBezTo>
                <a:cubicBezTo>
                  <a:pt x="367" y="46"/>
                  <a:pt x="382" y="33"/>
                  <a:pt x="401" y="24"/>
                </a:cubicBezTo>
                <a:cubicBezTo>
                  <a:pt x="423" y="12"/>
                  <a:pt x="473" y="0"/>
                  <a:pt x="473" y="0"/>
                </a:cubicBezTo>
                <a:cubicBezTo>
                  <a:pt x="519" y="11"/>
                  <a:pt x="548" y="15"/>
                  <a:pt x="583" y="48"/>
                </a:cubicBezTo>
                <a:cubicBezTo>
                  <a:pt x="587" y="60"/>
                  <a:pt x="584" y="77"/>
                  <a:pt x="595" y="85"/>
                </a:cubicBezTo>
                <a:cubicBezTo>
                  <a:pt x="615" y="99"/>
                  <a:pt x="667" y="109"/>
                  <a:pt x="667" y="109"/>
                </a:cubicBezTo>
                <a:cubicBezTo>
                  <a:pt x="685" y="126"/>
                  <a:pt x="714" y="134"/>
                  <a:pt x="728" y="157"/>
                </a:cubicBezTo>
                <a:cubicBezTo>
                  <a:pt x="741" y="178"/>
                  <a:pt x="743" y="205"/>
                  <a:pt x="752" y="230"/>
                </a:cubicBezTo>
                <a:cubicBezTo>
                  <a:pt x="755" y="242"/>
                  <a:pt x="764" y="266"/>
                  <a:pt x="764" y="266"/>
                </a:cubicBezTo>
                <a:cubicBezTo>
                  <a:pt x="772" y="419"/>
                  <a:pt x="786" y="493"/>
                  <a:pt x="764" y="642"/>
                </a:cubicBezTo>
                <a:cubicBezTo>
                  <a:pt x="752" y="721"/>
                  <a:pt x="722" y="788"/>
                  <a:pt x="716" y="873"/>
                </a:cubicBezTo>
                <a:cubicBezTo>
                  <a:pt x="695" y="1124"/>
                  <a:pt x="719" y="991"/>
                  <a:pt x="692" y="1127"/>
                </a:cubicBezTo>
                <a:cubicBezTo>
                  <a:pt x="708" y="1343"/>
                  <a:pt x="682" y="1235"/>
                  <a:pt x="764" y="1357"/>
                </a:cubicBezTo>
                <a:cubicBezTo>
                  <a:pt x="788" y="1455"/>
                  <a:pt x="785" y="1372"/>
                  <a:pt x="740" y="1418"/>
                </a:cubicBezTo>
                <a:cubicBezTo>
                  <a:pt x="731" y="1426"/>
                  <a:pt x="732" y="1442"/>
                  <a:pt x="728" y="1454"/>
                </a:cubicBezTo>
                <a:cubicBezTo>
                  <a:pt x="744" y="1553"/>
                  <a:pt x="776" y="1647"/>
                  <a:pt x="801" y="1745"/>
                </a:cubicBezTo>
                <a:cubicBezTo>
                  <a:pt x="775" y="1822"/>
                  <a:pt x="815" y="1864"/>
                  <a:pt x="740" y="1915"/>
                </a:cubicBezTo>
                <a:cubicBezTo>
                  <a:pt x="566" y="1911"/>
                  <a:pt x="392" y="1918"/>
                  <a:pt x="219" y="1903"/>
                </a:cubicBezTo>
                <a:cubicBezTo>
                  <a:pt x="188" y="1900"/>
                  <a:pt x="173" y="1736"/>
                  <a:pt x="170" y="1721"/>
                </a:cubicBezTo>
                <a:cubicBezTo>
                  <a:pt x="154" y="1655"/>
                  <a:pt x="133" y="1593"/>
                  <a:pt x="122" y="1527"/>
                </a:cubicBezTo>
                <a:cubicBezTo>
                  <a:pt x="106" y="1442"/>
                  <a:pt x="106" y="1356"/>
                  <a:pt x="86" y="1273"/>
                </a:cubicBezTo>
                <a:cubicBezTo>
                  <a:pt x="105" y="1154"/>
                  <a:pt x="61" y="1045"/>
                  <a:pt x="25" y="933"/>
                </a:cubicBezTo>
                <a:cubicBezTo>
                  <a:pt x="8" y="818"/>
                  <a:pt x="0" y="797"/>
                  <a:pt x="25" y="654"/>
                </a:cubicBezTo>
                <a:cubicBezTo>
                  <a:pt x="32" y="611"/>
                  <a:pt x="59" y="574"/>
                  <a:pt x="74" y="533"/>
                </a:cubicBezTo>
                <a:cubicBezTo>
                  <a:pt x="86" y="330"/>
                  <a:pt x="114" y="396"/>
                  <a:pt x="74" y="31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5" name="Freeform 68"/>
          <p:cNvSpPr>
            <a:spLocks/>
          </p:cNvSpPr>
          <p:nvPr/>
        </p:nvSpPr>
        <p:spPr bwMode="auto">
          <a:xfrm>
            <a:off x="3733800" y="3124200"/>
            <a:ext cx="1524000" cy="2135188"/>
          </a:xfrm>
          <a:custGeom>
            <a:avLst/>
            <a:gdLst>
              <a:gd name="T0" fmla="*/ 57964388 w 960"/>
              <a:gd name="T1" fmla="*/ 2147483646 h 1345"/>
              <a:gd name="T2" fmla="*/ 88206263 w 960"/>
              <a:gd name="T3" fmla="*/ 1955641708 h 1345"/>
              <a:gd name="T4" fmla="*/ 269657513 w 960"/>
              <a:gd name="T5" fmla="*/ 1373486272 h 1345"/>
              <a:gd name="T6" fmla="*/ 299899388 w 960"/>
              <a:gd name="T7" fmla="*/ 1192034979 h 1345"/>
              <a:gd name="T8" fmla="*/ 453628125 w 960"/>
              <a:gd name="T9" fmla="*/ 763608316 h 1345"/>
              <a:gd name="T10" fmla="*/ 544353750 w 960"/>
              <a:gd name="T11" fmla="*/ 395665418 h 1345"/>
              <a:gd name="T12" fmla="*/ 607358450 w 960"/>
              <a:gd name="T13" fmla="*/ 214214125 h 1345"/>
              <a:gd name="T14" fmla="*/ 942538438 w 960"/>
              <a:gd name="T15" fmla="*/ 0 h 1345"/>
              <a:gd name="T16" fmla="*/ 1096268763 w 960"/>
              <a:gd name="T17" fmla="*/ 30241882 h 1345"/>
              <a:gd name="T18" fmla="*/ 1277720013 w 960"/>
              <a:gd name="T19" fmla="*/ 120967528 h 1345"/>
              <a:gd name="T20" fmla="*/ 1522174375 w 960"/>
              <a:gd name="T21" fmla="*/ 151209410 h 1345"/>
              <a:gd name="T22" fmla="*/ 1980842813 w 960"/>
              <a:gd name="T23" fmla="*/ 365423536 h 1345"/>
              <a:gd name="T24" fmla="*/ 2071568438 w 960"/>
              <a:gd name="T25" fmla="*/ 395665418 h 1345"/>
              <a:gd name="T26" fmla="*/ 2147483646 w 960"/>
              <a:gd name="T27" fmla="*/ 425907300 h 1345"/>
              <a:gd name="T28" fmla="*/ 2147483646 w 960"/>
              <a:gd name="T29" fmla="*/ 519152309 h 1345"/>
              <a:gd name="T30" fmla="*/ 2147483646 w 960"/>
              <a:gd name="T31" fmla="*/ 703124552 h 1345"/>
              <a:gd name="T32" fmla="*/ 2147483646 w 960"/>
              <a:gd name="T33" fmla="*/ 1892638581 h 1345"/>
              <a:gd name="T34" fmla="*/ 2147483646 w 960"/>
              <a:gd name="T35" fmla="*/ 2147483646 h 1345"/>
              <a:gd name="T36" fmla="*/ 2104331263 w 960"/>
              <a:gd name="T37" fmla="*/ 2147483646 h 1345"/>
              <a:gd name="T38" fmla="*/ 1766630325 w 960"/>
              <a:gd name="T39" fmla="*/ 2147483646 h 1345"/>
              <a:gd name="T40" fmla="*/ 1585179075 w 960"/>
              <a:gd name="T41" fmla="*/ 2147483646 h 1345"/>
              <a:gd name="T42" fmla="*/ 788809700 w 960"/>
              <a:gd name="T43" fmla="*/ 2147483646 h 1345"/>
              <a:gd name="T44" fmla="*/ 544353750 w 960"/>
              <a:gd name="T45" fmla="*/ 2147483646 h 1345"/>
              <a:gd name="T46" fmla="*/ 269657513 w 960"/>
              <a:gd name="T47" fmla="*/ 2147483646 h 1345"/>
              <a:gd name="T48" fmla="*/ 118448138 w 960"/>
              <a:gd name="T49" fmla="*/ 2147483646 h 1345"/>
              <a:gd name="T50" fmla="*/ 57964388 w 960"/>
              <a:gd name="T51" fmla="*/ 2147483646 h 13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60" h="1345">
                <a:moveTo>
                  <a:pt x="23" y="957"/>
                </a:moveTo>
                <a:cubicBezTo>
                  <a:pt x="0" y="895"/>
                  <a:pt x="14" y="836"/>
                  <a:pt x="35" y="776"/>
                </a:cubicBezTo>
                <a:cubicBezTo>
                  <a:pt x="46" y="681"/>
                  <a:pt x="65" y="629"/>
                  <a:pt x="107" y="545"/>
                </a:cubicBezTo>
                <a:cubicBezTo>
                  <a:pt x="111" y="521"/>
                  <a:pt x="111" y="496"/>
                  <a:pt x="119" y="473"/>
                </a:cubicBezTo>
                <a:cubicBezTo>
                  <a:pt x="136" y="415"/>
                  <a:pt x="180" y="303"/>
                  <a:pt x="180" y="303"/>
                </a:cubicBezTo>
                <a:cubicBezTo>
                  <a:pt x="194" y="214"/>
                  <a:pt x="185" y="243"/>
                  <a:pt x="216" y="157"/>
                </a:cubicBezTo>
                <a:cubicBezTo>
                  <a:pt x="224" y="133"/>
                  <a:pt x="223" y="103"/>
                  <a:pt x="241" y="85"/>
                </a:cubicBezTo>
                <a:cubicBezTo>
                  <a:pt x="273" y="51"/>
                  <a:pt x="329" y="14"/>
                  <a:pt x="374" y="0"/>
                </a:cubicBezTo>
                <a:cubicBezTo>
                  <a:pt x="394" y="4"/>
                  <a:pt x="415" y="4"/>
                  <a:pt x="435" y="12"/>
                </a:cubicBezTo>
                <a:cubicBezTo>
                  <a:pt x="508" y="39"/>
                  <a:pt x="433" y="34"/>
                  <a:pt x="507" y="48"/>
                </a:cubicBezTo>
                <a:cubicBezTo>
                  <a:pt x="539" y="53"/>
                  <a:pt x="571" y="56"/>
                  <a:pt x="604" y="60"/>
                </a:cubicBezTo>
                <a:cubicBezTo>
                  <a:pt x="659" y="97"/>
                  <a:pt x="721" y="123"/>
                  <a:pt x="786" y="145"/>
                </a:cubicBezTo>
                <a:cubicBezTo>
                  <a:pt x="798" y="148"/>
                  <a:pt x="809" y="153"/>
                  <a:pt x="822" y="157"/>
                </a:cubicBezTo>
                <a:cubicBezTo>
                  <a:pt x="834" y="161"/>
                  <a:pt x="859" y="169"/>
                  <a:pt x="859" y="169"/>
                </a:cubicBezTo>
                <a:cubicBezTo>
                  <a:pt x="863" y="181"/>
                  <a:pt x="864" y="194"/>
                  <a:pt x="871" y="206"/>
                </a:cubicBezTo>
                <a:cubicBezTo>
                  <a:pt x="884" y="231"/>
                  <a:pt x="919" y="279"/>
                  <a:pt x="919" y="279"/>
                </a:cubicBezTo>
                <a:cubicBezTo>
                  <a:pt x="960" y="431"/>
                  <a:pt x="940" y="596"/>
                  <a:pt x="932" y="751"/>
                </a:cubicBezTo>
                <a:cubicBezTo>
                  <a:pt x="924" y="887"/>
                  <a:pt x="932" y="918"/>
                  <a:pt x="883" y="1018"/>
                </a:cubicBezTo>
                <a:cubicBezTo>
                  <a:pt x="878" y="1049"/>
                  <a:pt x="875" y="1150"/>
                  <a:pt x="835" y="1176"/>
                </a:cubicBezTo>
                <a:cubicBezTo>
                  <a:pt x="806" y="1193"/>
                  <a:pt x="735" y="1205"/>
                  <a:pt x="701" y="1212"/>
                </a:cubicBezTo>
                <a:cubicBezTo>
                  <a:pt x="677" y="1228"/>
                  <a:pt x="656" y="1250"/>
                  <a:pt x="629" y="1260"/>
                </a:cubicBezTo>
                <a:cubicBezTo>
                  <a:pt x="526" y="1296"/>
                  <a:pt x="416" y="1311"/>
                  <a:pt x="313" y="1345"/>
                </a:cubicBezTo>
                <a:cubicBezTo>
                  <a:pt x="273" y="1285"/>
                  <a:pt x="259" y="1315"/>
                  <a:pt x="216" y="1260"/>
                </a:cubicBezTo>
                <a:cubicBezTo>
                  <a:pt x="180" y="1214"/>
                  <a:pt x="147" y="1129"/>
                  <a:pt x="107" y="1091"/>
                </a:cubicBezTo>
                <a:cubicBezTo>
                  <a:pt x="91" y="1043"/>
                  <a:pt x="89" y="1026"/>
                  <a:pt x="47" y="982"/>
                </a:cubicBezTo>
                <a:cubicBezTo>
                  <a:pt x="39" y="973"/>
                  <a:pt x="23" y="957"/>
                  <a:pt x="23" y="95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6" name="Freeform 74"/>
          <p:cNvSpPr>
            <a:spLocks/>
          </p:cNvSpPr>
          <p:nvPr/>
        </p:nvSpPr>
        <p:spPr bwMode="auto">
          <a:xfrm>
            <a:off x="7061200" y="2725738"/>
            <a:ext cx="603250" cy="968375"/>
          </a:xfrm>
          <a:custGeom>
            <a:avLst/>
            <a:gdLst>
              <a:gd name="T0" fmla="*/ 365423450 w 380"/>
              <a:gd name="T1" fmla="*/ 10080625 h 610"/>
              <a:gd name="T2" fmla="*/ 120967500 w 380"/>
              <a:gd name="T3" fmla="*/ 40322500 h 610"/>
              <a:gd name="T4" fmla="*/ 0 w 380"/>
              <a:gd name="T5" fmla="*/ 408265313 h 610"/>
              <a:gd name="T6" fmla="*/ 60483750 w 380"/>
              <a:gd name="T7" fmla="*/ 713205013 h 610"/>
              <a:gd name="T8" fmla="*/ 153730325 w 380"/>
              <a:gd name="T9" fmla="*/ 1232357200 h 610"/>
              <a:gd name="T10" fmla="*/ 398184688 w 380"/>
              <a:gd name="T11" fmla="*/ 1416327813 h 610"/>
              <a:gd name="T12" fmla="*/ 579635938 w 380"/>
              <a:gd name="T13" fmla="*/ 1537295313 h 610"/>
              <a:gd name="T14" fmla="*/ 884575638 w 380"/>
              <a:gd name="T15" fmla="*/ 1202115325 h 610"/>
              <a:gd name="T16" fmla="*/ 854333763 w 380"/>
              <a:gd name="T17" fmla="*/ 592237513 h 610"/>
              <a:gd name="T18" fmla="*/ 793850013 w 380"/>
              <a:gd name="T19" fmla="*/ 529232813 h 610"/>
              <a:gd name="T20" fmla="*/ 519152188 w 380"/>
              <a:gd name="T21" fmla="*/ 194052825 h 610"/>
              <a:gd name="T22" fmla="*/ 458668438 w 380"/>
              <a:gd name="T23" fmla="*/ 103327200 h 610"/>
              <a:gd name="T24" fmla="*/ 365423450 w 380"/>
              <a:gd name="T25" fmla="*/ 10080625 h 6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0" h="610">
                <a:moveTo>
                  <a:pt x="145" y="4"/>
                </a:moveTo>
                <a:cubicBezTo>
                  <a:pt x="112" y="8"/>
                  <a:pt x="78" y="3"/>
                  <a:pt x="48" y="16"/>
                </a:cubicBezTo>
                <a:cubicBezTo>
                  <a:pt x="16" y="28"/>
                  <a:pt x="11" y="127"/>
                  <a:pt x="0" y="162"/>
                </a:cubicBezTo>
                <a:cubicBezTo>
                  <a:pt x="5" y="202"/>
                  <a:pt x="19" y="242"/>
                  <a:pt x="24" y="283"/>
                </a:cubicBezTo>
                <a:cubicBezTo>
                  <a:pt x="30" y="335"/>
                  <a:pt x="5" y="440"/>
                  <a:pt x="61" y="489"/>
                </a:cubicBezTo>
                <a:cubicBezTo>
                  <a:pt x="91" y="515"/>
                  <a:pt x="125" y="537"/>
                  <a:pt x="158" y="562"/>
                </a:cubicBezTo>
                <a:cubicBezTo>
                  <a:pt x="181" y="579"/>
                  <a:pt x="230" y="610"/>
                  <a:pt x="230" y="610"/>
                </a:cubicBezTo>
                <a:cubicBezTo>
                  <a:pt x="273" y="568"/>
                  <a:pt x="308" y="519"/>
                  <a:pt x="351" y="477"/>
                </a:cubicBezTo>
                <a:cubicBezTo>
                  <a:pt x="377" y="402"/>
                  <a:pt x="380" y="304"/>
                  <a:pt x="339" y="235"/>
                </a:cubicBezTo>
                <a:cubicBezTo>
                  <a:pt x="333" y="225"/>
                  <a:pt x="321" y="219"/>
                  <a:pt x="315" y="210"/>
                </a:cubicBezTo>
                <a:cubicBezTo>
                  <a:pt x="278" y="155"/>
                  <a:pt x="271" y="98"/>
                  <a:pt x="206" y="77"/>
                </a:cubicBezTo>
                <a:cubicBezTo>
                  <a:pt x="198" y="65"/>
                  <a:pt x="192" y="51"/>
                  <a:pt x="182" y="41"/>
                </a:cubicBezTo>
                <a:cubicBezTo>
                  <a:pt x="141" y="0"/>
                  <a:pt x="145" y="34"/>
                  <a:pt x="145" y="4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7" name="Freeform 75"/>
          <p:cNvSpPr>
            <a:spLocks/>
          </p:cNvSpPr>
          <p:nvPr/>
        </p:nvSpPr>
        <p:spPr bwMode="auto">
          <a:xfrm>
            <a:off x="5310188" y="2820988"/>
            <a:ext cx="1789112" cy="1201737"/>
          </a:xfrm>
          <a:custGeom>
            <a:avLst/>
            <a:gdLst>
              <a:gd name="T0" fmla="*/ 0 w 1127"/>
              <a:gd name="T1" fmla="*/ 1204634186 h 757"/>
              <a:gd name="T2" fmla="*/ 367942710 w 1127"/>
              <a:gd name="T3" fmla="*/ 715724077 h 757"/>
              <a:gd name="T4" fmla="*/ 672880737 w 1127"/>
              <a:gd name="T5" fmla="*/ 531751954 h 757"/>
              <a:gd name="T6" fmla="*/ 793848203 w 1127"/>
              <a:gd name="T7" fmla="*/ 441026367 h 757"/>
              <a:gd name="T8" fmla="*/ 1131549046 w 1127"/>
              <a:gd name="T9" fmla="*/ 347781418 h 757"/>
              <a:gd name="T10" fmla="*/ 2076608170 w 1127"/>
              <a:gd name="T11" fmla="*/ 12599982 h 757"/>
              <a:gd name="T12" fmla="*/ 2147483646 w 1127"/>
              <a:gd name="T13" fmla="*/ 73083707 h 757"/>
              <a:gd name="T14" fmla="*/ 2147483646 w 1127"/>
              <a:gd name="T15" fmla="*/ 166330243 h 757"/>
              <a:gd name="T16" fmla="*/ 2147483646 w 1127"/>
              <a:gd name="T17" fmla="*/ 226813968 h 757"/>
              <a:gd name="T18" fmla="*/ 2147483646 w 1127"/>
              <a:gd name="T19" fmla="*/ 592235679 h 757"/>
              <a:gd name="T20" fmla="*/ 2147483646 w 1127"/>
              <a:gd name="T21" fmla="*/ 960178338 h 757"/>
              <a:gd name="T22" fmla="*/ 2147483646 w 1127"/>
              <a:gd name="T23" fmla="*/ 1723786158 h 757"/>
              <a:gd name="T24" fmla="*/ 2147483646 w 1127"/>
              <a:gd name="T25" fmla="*/ 1814511745 h 757"/>
              <a:gd name="T26" fmla="*/ 2147483646 w 1127"/>
              <a:gd name="T27" fmla="*/ 1874995470 h 757"/>
              <a:gd name="T28" fmla="*/ 793848203 w 1127"/>
              <a:gd name="T29" fmla="*/ 1844753607 h 757"/>
              <a:gd name="T30" fmla="*/ 519152042 w 1127"/>
              <a:gd name="T31" fmla="*/ 1693544295 h 757"/>
              <a:gd name="T32" fmla="*/ 458668309 w 1127"/>
              <a:gd name="T33" fmla="*/ 1600297759 h 757"/>
              <a:gd name="T34" fmla="*/ 367942710 w 1127"/>
              <a:gd name="T35" fmla="*/ 1539814034 h 757"/>
              <a:gd name="T36" fmla="*/ 335179894 w 1127"/>
              <a:gd name="T37" fmla="*/ 1449088447 h 757"/>
              <a:gd name="T38" fmla="*/ 153728695 w 1127"/>
              <a:gd name="T39" fmla="*/ 1325601636 h 757"/>
              <a:gd name="T40" fmla="*/ 0 w 1127"/>
              <a:gd name="T41" fmla="*/ 1204634186 h 7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27" h="757">
                <a:moveTo>
                  <a:pt x="0" y="478"/>
                </a:moveTo>
                <a:cubicBezTo>
                  <a:pt x="18" y="422"/>
                  <a:pt x="98" y="316"/>
                  <a:pt x="146" y="284"/>
                </a:cubicBezTo>
                <a:cubicBezTo>
                  <a:pt x="184" y="257"/>
                  <a:pt x="229" y="239"/>
                  <a:pt x="267" y="211"/>
                </a:cubicBezTo>
                <a:cubicBezTo>
                  <a:pt x="283" y="199"/>
                  <a:pt x="297" y="183"/>
                  <a:pt x="315" y="175"/>
                </a:cubicBezTo>
                <a:cubicBezTo>
                  <a:pt x="353" y="156"/>
                  <a:pt x="407" y="151"/>
                  <a:pt x="449" y="138"/>
                </a:cubicBezTo>
                <a:cubicBezTo>
                  <a:pt x="593" y="41"/>
                  <a:pt x="653" y="20"/>
                  <a:pt x="824" y="5"/>
                </a:cubicBezTo>
                <a:cubicBezTo>
                  <a:pt x="869" y="10"/>
                  <a:pt x="922" y="0"/>
                  <a:pt x="958" y="29"/>
                </a:cubicBezTo>
                <a:cubicBezTo>
                  <a:pt x="969" y="38"/>
                  <a:pt x="971" y="55"/>
                  <a:pt x="982" y="66"/>
                </a:cubicBezTo>
                <a:cubicBezTo>
                  <a:pt x="992" y="76"/>
                  <a:pt x="1006" y="82"/>
                  <a:pt x="1018" y="90"/>
                </a:cubicBezTo>
                <a:cubicBezTo>
                  <a:pt x="1035" y="142"/>
                  <a:pt x="1025" y="194"/>
                  <a:pt x="1067" y="235"/>
                </a:cubicBezTo>
                <a:cubicBezTo>
                  <a:pt x="1080" y="289"/>
                  <a:pt x="1087" y="339"/>
                  <a:pt x="1127" y="381"/>
                </a:cubicBezTo>
                <a:cubicBezTo>
                  <a:pt x="1122" y="447"/>
                  <a:pt x="1116" y="603"/>
                  <a:pt x="1103" y="684"/>
                </a:cubicBezTo>
                <a:cubicBezTo>
                  <a:pt x="1100" y="696"/>
                  <a:pt x="1099" y="711"/>
                  <a:pt x="1091" y="720"/>
                </a:cubicBezTo>
                <a:cubicBezTo>
                  <a:pt x="1053" y="757"/>
                  <a:pt x="986" y="738"/>
                  <a:pt x="933" y="744"/>
                </a:cubicBezTo>
                <a:cubicBezTo>
                  <a:pt x="727" y="740"/>
                  <a:pt x="520" y="749"/>
                  <a:pt x="315" y="732"/>
                </a:cubicBezTo>
                <a:cubicBezTo>
                  <a:pt x="273" y="728"/>
                  <a:pt x="245" y="684"/>
                  <a:pt x="206" y="672"/>
                </a:cubicBezTo>
                <a:cubicBezTo>
                  <a:pt x="198" y="659"/>
                  <a:pt x="192" y="645"/>
                  <a:pt x="182" y="635"/>
                </a:cubicBezTo>
                <a:cubicBezTo>
                  <a:pt x="171" y="624"/>
                  <a:pt x="155" y="622"/>
                  <a:pt x="146" y="611"/>
                </a:cubicBezTo>
                <a:cubicBezTo>
                  <a:pt x="137" y="601"/>
                  <a:pt x="142" y="584"/>
                  <a:pt x="133" y="575"/>
                </a:cubicBezTo>
                <a:cubicBezTo>
                  <a:pt x="112" y="554"/>
                  <a:pt x="61" y="526"/>
                  <a:pt x="61" y="526"/>
                </a:cubicBezTo>
                <a:cubicBezTo>
                  <a:pt x="47" y="486"/>
                  <a:pt x="47" y="454"/>
                  <a:pt x="0" y="478"/>
                </a:cubicBezTo>
                <a:close/>
              </a:path>
            </a:pathLst>
          </a:custGeom>
          <a:solidFill>
            <a:schemeClr val="accent1">
              <a:alpha val="30196"/>
            </a:schemeClr>
          </a:solidFill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8" name="Freeform 76"/>
          <p:cNvSpPr>
            <a:spLocks/>
          </p:cNvSpPr>
          <p:nvPr/>
        </p:nvSpPr>
        <p:spPr bwMode="auto">
          <a:xfrm>
            <a:off x="4451350" y="4271963"/>
            <a:ext cx="1763713" cy="1684337"/>
          </a:xfrm>
          <a:custGeom>
            <a:avLst/>
            <a:gdLst>
              <a:gd name="T0" fmla="*/ 80645023 w 1111"/>
              <a:gd name="T1" fmla="*/ 1741426658 h 1061"/>
              <a:gd name="T2" fmla="*/ 171370674 w 1111"/>
              <a:gd name="T3" fmla="*/ 1527214234 h 1061"/>
              <a:gd name="T4" fmla="*/ 539313590 w 1111"/>
              <a:gd name="T5" fmla="*/ 1436488636 h 1061"/>
              <a:gd name="T6" fmla="*/ 967740274 w 1111"/>
              <a:gd name="T7" fmla="*/ 1252516491 h 1061"/>
              <a:gd name="T8" fmla="*/ 1118949692 w 1111"/>
              <a:gd name="T9" fmla="*/ 1098787799 h 1061"/>
              <a:gd name="T10" fmla="*/ 1179433459 w 1111"/>
              <a:gd name="T11" fmla="*/ 1008062201 h 1061"/>
              <a:gd name="T12" fmla="*/ 1454131362 w 1111"/>
              <a:gd name="T13" fmla="*/ 887094737 h 1061"/>
              <a:gd name="T14" fmla="*/ 2147483646 w 1111"/>
              <a:gd name="T15" fmla="*/ 214212424 h 1061"/>
              <a:gd name="T16" fmla="*/ 2147483646 w 1111"/>
              <a:gd name="T17" fmla="*/ 90725598 h 1061"/>
              <a:gd name="T18" fmla="*/ 2147483646 w 1111"/>
              <a:gd name="T19" fmla="*/ 0 h 1061"/>
              <a:gd name="T20" fmla="*/ 2147483646 w 1111"/>
              <a:gd name="T21" fmla="*/ 90725598 h 1061"/>
              <a:gd name="T22" fmla="*/ 2147483646 w 1111"/>
              <a:gd name="T23" fmla="*/ 304938022 h 1061"/>
              <a:gd name="T24" fmla="*/ 2147483646 w 1111"/>
              <a:gd name="T25" fmla="*/ 1436488636 h 1061"/>
              <a:gd name="T26" fmla="*/ 1882558046 w 1111"/>
              <a:gd name="T27" fmla="*/ 2147483646 h 1061"/>
              <a:gd name="T28" fmla="*/ 1486892609 w 1111"/>
              <a:gd name="T29" fmla="*/ 2147483646 h 1061"/>
              <a:gd name="T30" fmla="*/ 1212196294 w 1111"/>
              <a:gd name="T31" fmla="*/ 2147483646 h 1061"/>
              <a:gd name="T32" fmla="*/ 814011493 w 1111"/>
              <a:gd name="T33" fmla="*/ 2147483646 h 1061"/>
              <a:gd name="T34" fmla="*/ 141128790 w 1111"/>
              <a:gd name="T35" fmla="*/ 2147483646 h 1061"/>
              <a:gd name="T36" fmla="*/ 110886906 w 1111"/>
              <a:gd name="T37" fmla="*/ 1925398803 h 1061"/>
              <a:gd name="T38" fmla="*/ 80645023 w 1111"/>
              <a:gd name="T39" fmla="*/ 1741426658 h 106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11" h="1061">
                <a:moveTo>
                  <a:pt x="32" y="691"/>
                </a:moveTo>
                <a:cubicBezTo>
                  <a:pt x="37" y="673"/>
                  <a:pt x="55" y="615"/>
                  <a:pt x="68" y="606"/>
                </a:cubicBezTo>
                <a:cubicBezTo>
                  <a:pt x="94" y="585"/>
                  <a:pt x="182" y="575"/>
                  <a:pt x="214" y="570"/>
                </a:cubicBezTo>
                <a:cubicBezTo>
                  <a:pt x="271" y="540"/>
                  <a:pt x="324" y="520"/>
                  <a:pt x="384" y="497"/>
                </a:cubicBezTo>
                <a:cubicBezTo>
                  <a:pt x="404" y="476"/>
                  <a:pt x="428" y="459"/>
                  <a:pt x="444" y="436"/>
                </a:cubicBezTo>
                <a:cubicBezTo>
                  <a:pt x="452" y="424"/>
                  <a:pt x="456" y="408"/>
                  <a:pt x="468" y="400"/>
                </a:cubicBezTo>
                <a:cubicBezTo>
                  <a:pt x="500" y="375"/>
                  <a:pt x="539" y="364"/>
                  <a:pt x="577" y="352"/>
                </a:cubicBezTo>
                <a:cubicBezTo>
                  <a:pt x="665" y="235"/>
                  <a:pt x="780" y="158"/>
                  <a:pt x="905" y="85"/>
                </a:cubicBezTo>
                <a:cubicBezTo>
                  <a:pt x="1000" y="28"/>
                  <a:pt x="909" y="64"/>
                  <a:pt x="990" y="36"/>
                </a:cubicBezTo>
                <a:cubicBezTo>
                  <a:pt x="1002" y="24"/>
                  <a:pt x="1009" y="0"/>
                  <a:pt x="1026" y="0"/>
                </a:cubicBezTo>
                <a:cubicBezTo>
                  <a:pt x="1038" y="0"/>
                  <a:pt x="1034" y="23"/>
                  <a:pt x="1038" y="36"/>
                </a:cubicBezTo>
                <a:cubicBezTo>
                  <a:pt x="1068" y="142"/>
                  <a:pt x="1033" y="35"/>
                  <a:pt x="1062" y="121"/>
                </a:cubicBezTo>
                <a:cubicBezTo>
                  <a:pt x="1052" y="269"/>
                  <a:pt x="1040" y="432"/>
                  <a:pt x="1111" y="570"/>
                </a:cubicBezTo>
                <a:cubicBezTo>
                  <a:pt x="1082" y="746"/>
                  <a:pt x="907" y="893"/>
                  <a:pt x="747" y="958"/>
                </a:cubicBezTo>
                <a:cubicBezTo>
                  <a:pt x="697" y="978"/>
                  <a:pt x="639" y="974"/>
                  <a:pt x="590" y="994"/>
                </a:cubicBezTo>
                <a:cubicBezTo>
                  <a:pt x="543" y="1012"/>
                  <a:pt x="527" y="1021"/>
                  <a:pt x="481" y="1030"/>
                </a:cubicBezTo>
                <a:cubicBezTo>
                  <a:pt x="428" y="1039"/>
                  <a:pt x="323" y="1055"/>
                  <a:pt x="323" y="1055"/>
                </a:cubicBezTo>
                <a:cubicBezTo>
                  <a:pt x="197" y="1046"/>
                  <a:pt x="139" y="1061"/>
                  <a:pt x="56" y="982"/>
                </a:cubicBezTo>
                <a:cubicBezTo>
                  <a:pt x="52" y="909"/>
                  <a:pt x="54" y="836"/>
                  <a:pt x="44" y="764"/>
                </a:cubicBezTo>
                <a:cubicBezTo>
                  <a:pt x="30" y="665"/>
                  <a:pt x="0" y="784"/>
                  <a:pt x="32" y="691"/>
                </a:cubicBezTo>
                <a:close/>
              </a:path>
            </a:pathLst>
          </a:custGeom>
          <a:solidFill>
            <a:schemeClr val="accent1">
              <a:alpha val="34901"/>
            </a:schemeClr>
          </a:solidFill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9" name="Freeform 77"/>
          <p:cNvSpPr>
            <a:spLocks/>
          </p:cNvSpPr>
          <p:nvPr/>
        </p:nvSpPr>
        <p:spPr bwMode="auto">
          <a:xfrm>
            <a:off x="6137275" y="3846513"/>
            <a:ext cx="1795463" cy="1695450"/>
          </a:xfrm>
          <a:custGeom>
            <a:avLst/>
            <a:gdLst>
              <a:gd name="T0" fmla="*/ 0 w 1131"/>
              <a:gd name="T1" fmla="*/ 521673138 h 1068"/>
              <a:gd name="T2" fmla="*/ 1406247579 w 1131"/>
              <a:gd name="T3" fmla="*/ 491431263 h 1068"/>
              <a:gd name="T4" fmla="*/ 1680945481 w 1131"/>
              <a:gd name="T5" fmla="*/ 340221888 h 1068"/>
              <a:gd name="T6" fmla="*/ 1864916144 w 1131"/>
              <a:gd name="T7" fmla="*/ 95765938 h 1068"/>
              <a:gd name="T8" fmla="*/ 2109372162 w 1131"/>
              <a:gd name="T9" fmla="*/ 156249688 h 1068"/>
              <a:gd name="T10" fmla="*/ 2147483646 w 1131"/>
              <a:gd name="T11" fmla="*/ 491431263 h 1068"/>
              <a:gd name="T12" fmla="*/ 2076609328 w 1131"/>
              <a:gd name="T13" fmla="*/ 2147483646 h 1068"/>
              <a:gd name="T14" fmla="*/ 1925399911 w 1131"/>
              <a:gd name="T15" fmla="*/ 2147483646 h 1068"/>
              <a:gd name="T16" fmla="*/ 1466731346 w 1131"/>
              <a:gd name="T17" fmla="*/ 2147483646 h 1068"/>
              <a:gd name="T18" fmla="*/ 612398933 w 1131"/>
              <a:gd name="T19" fmla="*/ 2147483646 h 1068"/>
              <a:gd name="T20" fmla="*/ 488910449 w 1131"/>
              <a:gd name="T21" fmla="*/ 2147483646 h 1068"/>
              <a:gd name="T22" fmla="*/ 367942915 w 1131"/>
              <a:gd name="T23" fmla="*/ 2051407188 h 1068"/>
              <a:gd name="T24" fmla="*/ 214214135 w 1131"/>
              <a:gd name="T25" fmla="*/ 1532255000 h 1068"/>
              <a:gd name="T26" fmla="*/ 93246601 w 1131"/>
              <a:gd name="T27" fmla="*/ 1043344688 h 1068"/>
              <a:gd name="T28" fmla="*/ 30241883 w 1131"/>
              <a:gd name="T29" fmla="*/ 859374075 h 1068"/>
              <a:gd name="T30" fmla="*/ 0 w 1131"/>
              <a:gd name="T31" fmla="*/ 521673138 h 10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31" h="1068">
                <a:moveTo>
                  <a:pt x="0" y="207"/>
                </a:moveTo>
                <a:cubicBezTo>
                  <a:pt x="186" y="203"/>
                  <a:pt x="372" y="201"/>
                  <a:pt x="558" y="195"/>
                </a:cubicBezTo>
                <a:cubicBezTo>
                  <a:pt x="655" y="191"/>
                  <a:pt x="633" y="201"/>
                  <a:pt x="667" y="135"/>
                </a:cubicBezTo>
                <a:cubicBezTo>
                  <a:pt x="681" y="74"/>
                  <a:pt x="678" y="57"/>
                  <a:pt x="740" y="38"/>
                </a:cubicBezTo>
                <a:cubicBezTo>
                  <a:pt x="796" y="0"/>
                  <a:pt x="799" y="8"/>
                  <a:pt x="837" y="62"/>
                </a:cubicBezTo>
                <a:cubicBezTo>
                  <a:pt x="853" y="112"/>
                  <a:pt x="892" y="144"/>
                  <a:pt x="909" y="195"/>
                </a:cubicBezTo>
                <a:cubicBezTo>
                  <a:pt x="938" y="458"/>
                  <a:pt x="1131" y="907"/>
                  <a:pt x="824" y="983"/>
                </a:cubicBezTo>
                <a:cubicBezTo>
                  <a:pt x="808" y="998"/>
                  <a:pt x="786" y="1025"/>
                  <a:pt x="764" y="1032"/>
                </a:cubicBezTo>
                <a:cubicBezTo>
                  <a:pt x="704" y="1048"/>
                  <a:pt x="582" y="1068"/>
                  <a:pt x="582" y="1068"/>
                </a:cubicBezTo>
                <a:cubicBezTo>
                  <a:pt x="469" y="1064"/>
                  <a:pt x="355" y="1067"/>
                  <a:pt x="243" y="1056"/>
                </a:cubicBezTo>
                <a:cubicBezTo>
                  <a:pt x="229" y="1054"/>
                  <a:pt x="196" y="999"/>
                  <a:pt x="194" y="995"/>
                </a:cubicBezTo>
                <a:cubicBezTo>
                  <a:pt x="166" y="939"/>
                  <a:pt x="165" y="872"/>
                  <a:pt x="146" y="814"/>
                </a:cubicBezTo>
                <a:cubicBezTo>
                  <a:pt x="136" y="734"/>
                  <a:pt x="128" y="673"/>
                  <a:pt x="85" y="608"/>
                </a:cubicBezTo>
                <a:cubicBezTo>
                  <a:pt x="72" y="542"/>
                  <a:pt x="56" y="477"/>
                  <a:pt x="37" y="414"/>
                </a:cubicBezTo>
                <a:cubicBezTo>
                  <a:pt x="29" y="389"/>
                  <a:pt x="14" y="366"/>
                  <a:pt x="12" y="341"/>
                </a:cubicBezTo>
                <a:cubicBezTo>
                  <a:pt x="8" y="296"/>
                  <a:pt x="4" y="251"/>
                  <a:pt x="0" y="207"/>
                </a:cubicBezTo>
                <a:close/>
              </a:path>
            </a:pathLst>
          </a:custGeom>
          <a:solidFill>
            <a:schemeClr val="folHlink">
              <a:alpha val="14117"/>
            </a:schemeClr>
          </a:solidFill>
          <a:ln w="349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5A715C1-B67D-4159-A42C-27A7D0BE964F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4724400" y="3352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68313" y="765175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Clustering</a:t>
            </a:r>
          </a:p>
        </p:txBody>
      </p:sp>
      <p:sp>
        <p:nvSpPr>
          <p:cNvPr id="63493" name="Oval 6"/>
          <p:cNvSpPr>
            <a:spLocks noChangeAspect="1" noChangeArrowheads="1"/>
          </p:cNvSpPr>
          <p:nvPr/>
        </p:nvSpPr>
        <p:spPr bwMode="auto">
          <a:xfrm rot="5813881">
            <a:off x="3642519" y="31980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94" name="Oval 7"/>
          <p:cNvSpPr>
            <a:spLocks noChangeAspect="1" noChangeArrowheads="1"/>
          </p:cNvSpPr>
          <p:nvPr/>
        </p:nvSpPr>
        <p:spPr bwMode="auto">
          <a:xfrm rot="5813881">
            <a:off x="2960688" y="35734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5" name="Oval 8"/>
          <p:cNvSpPr>
            <a:spLocks noChangeAspect="1" noChangeArrowheads="1"/>
          </p:cNvSpPr>
          <p:nvPr/>
        </p:nvSpPr>
        <p:spPr bwMode="auto">
          <a:xfrm rot="5813881">
            <a:off x="3515519" y="3894931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6" name="Oval 9"/>
          <p:cNvSpPr>
            <a:spLocks noChangeAspect="1" noChangeArrowheads="1"/>
          </p:cNvSpPr>
          <p:nvPr/>
        </p:nvSpPr>
        <p:spPr bwMode="auto">
          <a:xfrm rot="5813881">
            <a:off x="2895600" y="43592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7" name="Oval 10"/>
          <p:cNvSpPr>
            <a:spLocks noChangeAspect="1" noChangeArrowheads="1"/>
          </p:cNvSpPr>
          <p:nvPr/>
        </p:nvSpPr>
        <p:spPr bwMode="auto">
          <a:xfrm rot="5813881">
            <a:off x="3921125" y="4313238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8" name="Oval 11"/>
          <p:cNvSpPr>
            <a:spLocks noChangeAspect="1" noChangeArrowheads="1"/>
          </p:cNvSpPr>
          <p:nvPr/>
        </p:nvSpPr>
        <p:spPr bwMode="auto">
          <a:xfrm rot="5813881">
            <a:off x="3629025" y="5526088"/>
            <a:ext cx="268287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9" name="Oval 12"/>
          <p:cNvSpPr>
            <a:spLocks noChangeAspect="1" noChangeArrowheads="1"/>
          </p:cNvSpPr>
          <p:nvPr/>
        </p:nvSpPr>
        <p:spPr bwMode="auto">
          <a:xfrm rot="5813881">
            <a:off x="2925763" y="54975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00" name="Line 13"/>
          <p:cNvSpPr>
            <a:spLocks noChangeAspect="1" noChangeShapeType="1"/>
          </p:cNvSpPr>
          <p:nvPr/>
        </p:nvSpPr>
        <p:spPr bwMode="auto">
          <a:xfrm rot="5813881" flipV="1">
            <a:off x="3464719" y="3645694"/>
            <a:ext cx="477837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Line 14"/>
          <p:cNvSpPr>
            <a:spLocks noChangeAspect="1" noChangeShapeType="1"/>
          </p:cNvSpPr>
          <p:nvPr/>
        </p:nvSpPr>
        <p:spPr bwMode="auto">
          <a:xfrm rot="5813881">
            <a:off x="3186906" y="4145757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Line 15"/>
          <p:cNvSpPr>
            <a:spLocks noChangeAspect="1" noChangeShapeType="1"/>
          </p:cNvSpPr>
          <p:nvPr/>
        </p:nvSpPr>
        <p:spPr bwMode="auto">
          <a:xfrm rot="5813881">
            <a:off x="3464719" y="4098131"/>
            <a:ext cx="168275" cy="70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Line 16"/>
          <p:cNvSpPr>
            <a:spLocks noChangeAspect="1" noChangeShapeType="1"/>
          </p:cNvSpPr>
          <p:nvPr/>
        </p:nvSpPr>
        <p:spPr bwMode="auto">
          <a:xfrm rot="5813881">
            <a:off x="3258344" y="3271044"/>
            <a:ext cx="309563" cy="4222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Line 17"/>
          <p:cNvSpPr>
            <a:spLocks noChangeAspect="1" noChangeShapeType="1"/>
          </p:cNvSpPr>
          <p:nvPr/>
        </p:nvSpPr>
        <p:spPr bwMode="auto">
          <a:xfrm rot="5813881">
            <a:off x="3433763" y="5008563"/>
            <a:ext cx="1014412" cy="11271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Line 18"/>
          <p:cNvSpPr>
            <a:spLocks noChangeAspect="1" noChangeShapeType="1"/>
          </p:cNvSpPr>
          <p:nvPr/>
        </p:nvSpPr>
        <p:spPr bwMode="auto">
          <a:xfrm rot="5813881">
            <a:off x="3348037" y="5464176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Line 19"/>
          <p:cNvSpPr>
            <a:spLocks noChangeAspect="1" noChangeShapeType="1"/>
          </p:cNvSpPr>
          <p:nvPr/>
        </p:nvSpPr>
        <p:spPr bwMode="auto">
          <a:xfrm rot="5813881">
            <a:off x="2679700" y="4635500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Line 20"/>
          <p:cNvSpPr>
            <a:spLocks noChangeAspect="1" noChangeShapeType="1"/>
          </p:cNvSpPr>
          <p:nvPr/>
        </p:nvSpPr>
        <p:spPr bwMode="auto">
          <a:xfrm rot="5813881" flipV="1">
            <a:off x="2589213" y="4306887"/>
            <a:ext cx="1633538" cy="7604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8" name="Oval 21"/>
          <p:cNvSpPr>
            <a:spLocks noChangeAspect="1" noChangeArrowheads="1"/>
          </p:cNvSpPr>
          <p:nvPr/>
        </p:nvSpPr>
        <p:spPr bwMode="auto">
          <a:xfrm rot="5813881">
            <a:off x="4052888" y="32226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09" name="Oval 22"/>
          <p:cNvSpPr>
            <a:spLocks noChangeAspect="1" noChangeArrowheads="1"/>
          </p:cNvSpPr>
          <p:nvPr/>
        </p:nvSpPr>
        <p:spPr bwMode="auto">
          <a:xfrm rot="5813881">
            <a:off x="4014787" y="3659188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10" name="Line 23"/>
          <p:cNvSpPr>
            <a:spLocks noChangeAspect="1" noChangeShapeType="1"/>
          </p:cNvSpPr>
          <p:nvPr/>
        </p:nvSpPr>
        <p:spPr bwMode="auto">
          <a:xfrm rot="5813881">
            <a:off x="4170363" y="3557588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1" name="Oval 24"/>
          <p:cNvSpPr>
            <a:spLocks noChangeAspect="1" noChangeArrowheads="1"/>
          </p:cNvSpPr>
          <p:nvPr/>
        </p:nvSpPr>
        <p:spPr bwMode="auto">
          <a:xfrm rot="-5273653">
            <a:off x="5122863" y="5610225"/>
            <a:ext cx="185738" cy="18573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512" name="Oval 25"/>
          <p:cNvSpPr>
            <a:spLocks noChangeAspect="1" noChangeArrowheads="1"/>
          </p:cNvSpPr>
          <p:nvPr/>
        </p:nvSpPr>
        <p:spPr bwMode="auto">
          <a:xfrm rot="-5273653">
            <a:off x="5654675" y="516096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13" name="Oval 26"/>
          <p:cNvSpPr>
            <a:spLocks noChangeAspect="1" noChangeArrowheads="1"/>
          </p:cNvSpPr>
          <p:nvPr/>
        </p:nvSpPr>
        <p:spPr bwMode="auto">
          <a:xfrm rot="-5273653">
            <a:off x="5656263" y="4435475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14" name="Oval 27"/>
          <p:cNvSpPr>
            <a:spLocks noChangeAspect="1" noChangeArrowheads="1"/>
          </p:cNvSpPr>
          <p:nvPr/>
        </p:nvSpPr>
        <p:spPr bwMode="auto">
          <a:xfrm rot="-5273653">
            <a:off x="4721225" y="45577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15" name="Oval 28"/>
          <p:cNvSpPr>
            <a:spLocks noChangeAspect="1" noChangeArrowheads="1"/>
          </p:cNvSpPr>
          <p:nvPr/>
        </p:nvSpPr>
        <p:spPr bwMode="auto">
          <a:xfrm rot="-5273653">
            <a:off x="4892675" y="3427413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16" name="Oval 29"/>
          <p:cNvSpPr>
            <a:spLocks noChangeAspect="1" noChangeArrowheads="1"/>
          </p:cNvSpPr>
          <p:nvPr/>
        </p:nvSpPr>
        <p:spPr bwMode="auto">
          <a:xfrm rot="-5273653">
            <a:off x="5538788" y="3398838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17" name="Line 30"/>
          <p:cNvSpPr>
            <a:spLocks noChangeAspect="1" noChangeShapeType="1"/>
          </p:cNvSpPr>
          <p:nvPr/>
        </p:nvSpPr>
        <p:spPr bwMode="auto">
          <a:xfrm rot="16326347" flipV="1">
            <a:off x="5005388" y="5356225"/>
            <a:ext cx="439738" cy="26987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8" name="Line 31"/>
          <p:cNvSpPr>
            <a:spLocks noChangeAspect="1" noChangeShapeType="1"/>
          </p:cNvSpPr>
          <p:nvPr/>
        </p:nvSpPr>
        <p:spPr bwMode="auto">
          <a:xfrm rot="-5273653">
            <a:off x="5311775" y="4616450"/>
            <a:ext cx="334963" cy="2841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9" name="Line 32"/>
          <p:cNvSpPr>
            <a:spLocks noChangeAspect="1" noChangeShapeType="1"/>
          </p:cNvSpPr>
          <p:nvPr/>
        </p:nvSpPr>
        <p:spPr bwMode="auto">
          <a:xfrm rot="-5273653">
            <a:off x="5226050" y="4314825"/>
            <a:ext cx="155575" cy="64452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0" name="Line 33"/>
          <p:cNvSpPr>
            <a:spLocks noChangeAspect="1" noChangeShapeType="1"/>
          </p:cNvSpPr>
          <p:nvPr/>
        </p:nvSpPr>
        <p:spPr bwMode="auto">
          <a:xfrm rot="-5273653">
            <a:off x="5361781" y="5314157"/>
            <a:ext cx="284163" cy="3873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1" name="Line 34"/>
          <p:cNvSpPr>
            <a:spLocks noChangeAspect="1" noChangeShapeType="1"/>
          </p:cNvSpPr>
          <p:nvPr/>
        </p:nvSpPr>
        <p:spPr bwMode="auto">
          <a:xfrm rot="-5273653">
            <a:off x="4431506" y="4055269"/>
            <a:ext cx="930275" cy="103188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2" name="Line 35"/>
          <p:cNvSpPr>
            <a:spLocks noChangeAspect="1" noChangeShapeType="1"/>
          </p:cNvSpPr>
          <p:nvPr/>
        </p:nvSpPr>
        <p:spPr bwMode="auto">
          <a:xfrm rot="-5280000">
            <a:off x="5374482" y="3334544"/>
            <a:ext cx="269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3" name="Line 36"/>
          <p:cNvSpPr>
            <a:spLocks noChangeAspect="1" noChangeShapeType="1"/>
          </p:cNvSpPr>
          <p:nvPr/>
        </p:nvSpPr>
        <p:spPr bwMode="auto">
          <a:xfrm rot="-5273653">
            <a:off x="4830763" y="4170362"/>
            <a:ext cx="1290638" cy="33496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4" name="Line 37"/>
          <p:cNvSpPr>
            <a:spLocks noChangeAspect="1" noChangeShapeType="1"/>
          </p:cNvSpPr>
          <p:nvPr/>
        </p:nvSpPr>
        <p:spPr bwMode="auto">
          <a:xfrm rot="16320000" flipV="1">
            <a:off x="4623594" y="4058444"/>
            <a:ext cx="149860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5" name="Oval 38"/>
          <p:cNvSpPr>
            <a:spLocks noChangeAspect="1" noChangeArrowheads="1"/>
          </p:cNvSpPr>
          <p:nvPr/>
        </p:nvSpPr>
        <p:spPr bwMode="auto">
          <a:xfrm rot="-5273653">
            <a:off x="4683125" y="5562600"/>
            <a:ext cx="2444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26" name="Oval 39"/>
          <p:cNvSpPr>
            <a:spLocks noChangeAspect="1" noChangeArrowheads="1"/>
          </p:cNvSpPr>
          <p:nvPr/>
        </p:nvSpPr>
        <p:spPr bwMode="auto">
          <a:xfrm rot="-5273653">
            <a:off x="4660900" y="5162550"/>
            <a:ext cx="269875" cy="244475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27" name="Line 40"/>
          <p:cNvSpPr>
            <a:spLocks noChangeAspect="1" noChangeShapeType="1"/>
          </p:cNvSpPr>
          <p:nvPr/>
        </p:nvSpPr>
        <p:spPr bwMode="auto">
          <a:xfrm rot="-5273653">
            <a:off x="4625975" y="5507038"/>
            <a:ext cx="180975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8" name="Oval 41"/>
          <p:cNvSpPr>
            <a:spLocks noChangeAspect="1" noChangeArrowheads="1"/>
          </p:cNvSpPr>
          <p:nvPr/>
        </p:nvSpPr>
        <p:spPr bwMode="auto">
          <a:xfrm rot="5140331">
            <a:off x="6682582" y="2880519"/>
            <a:ext cx="201612" cy="2032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529" name="Oval 42"/>
          <p:cNvSpPr>
            <a:spLocks noChangeAspect="1" noChangeArrowheads="1"/>
          </p:cNvSpPr>
          <p:nvPr/>
        </p:nvSpPr>
        <p:spPr bwMode="auto">
          <a:xfrm rot="5140331">
            <a:off x="6092825" y="337502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30" name="Oval 43"/>
          <p:cNvSpPr>
            <a:spLocks noChangeAspect="1" noChangeArrowheads="1"/>
          </p:cNvSpPr>
          <p:nvPr/>
        </p:nvSpPr>
        <p:spPr bwMode="auto">
          <a:xfrm rot="5140331">
            <a:off x="6700044" y="3582194"/>
            <a:ext cx="266700" cy="268288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31" name="Oval 44"/>
          <p:cNvSpPr>
            <a:spLocks noChangeAspect="1" noChangeArrowheads="1"/>
          </p:cNvSpPr>
          <p:nvPr/>
        </p:nvSpPr>
        <p:spPr bwMode="auto">
          <a:xfrm rot="5140331">
            <a:off x="6181725" y="415766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32" name="Oval 45"/>
          <p:cNvSpPr>
            <a:spLocks noChangeAspect="1" noChangeArrowheads="1"/>
          </p:cNvSpPr>
          <p:nvPr/>
        </p:nvSpPr>
        <p:spPr bwMode="auto">
          <a:xfrm rot="5140331">
            <a:off x="7178675" y="3914775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33" name="Oval 46"/>
          <p:cNvSpPr>
            <a:spLocks noChangeAspect="1" noChangeArrowheads="1"/>
          </p:cNvSpPr>
          <p:nvPr/>
        </p:nvSpPr>
        <p:spPr bwMode="auto">
          <a:xfrm rot="5140331">
            <a:off x="7129463" y="5159375"/>
            <a:ext cx="268288" cy="268287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34" name="Oval 47"/>
          <p:cNvSpPr>
            <a:spLocks noChangeAspect="1" noChangeArrowheads="1"/>
          </p:cNvSpPr>
          <p:nvPr/>
        </p:nvSpPr>
        <p:spPr bwMode="auto">
          <a:xfrm rot="5140331">
            <a:off x="6434138" y="5268913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35" name="Line 48"/>
          <p:cNvSpPr>
            <a:spLocks noChangeAspect="1" noChangeShapeType="1"/>
          </p:cNvSpPr>
          <p:nvPr/>
        </p:nvSpPr>
        <p:spPr bwMode="auto">
          <a:xfrm rot="5140331" flipV="1">
            <a:off x="6576219" y="3329781"/>
            <a:ext cx="477838" cy="28575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6" name="Line 49"/>
          <p:cNvSpPr>
            <a:spLocks noChangeAspect="1" noChangeShapeType="1"/>
          </p:cNvSpPr>
          <p:nvPr/>
        </p:nvSpPr>
        <p:spPr bwMode="auto">
          <a:xfrm rot="5140331">
            <a:off x="6428581" y="3882232"/>
            <a:ext cx="365125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7" name="Line 50"/>
          <p:cNvSpPr>
            <a:spLocks noChangeAspect="1" noChangeShapeType="1"/>
          </p:cNvSpPr>
          <p:nvPr/>
        </p:nvSpPr>
        <p:spPr bwMode="auto">
          <a:xfrm rot="5140331" flipH="1">
            <a:off x="6423819" y="3464719"/>
            <a:ext cx="196850" cy="3095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8" name="Line 51"/>
          <p:cNvSpPr>
            <a:spLocks noChangeAspect="1" noChangeShapeType="1"/>
          </p:cNvSpPr>
          <p:nvPr/>
        </p:nvSpPr>
        <p:spPr bwMode="auto">
          <a:xfrm rot="5140331">
            <a:off x="6733381" y="3796507"/>
            <a:ext cx="168275" cy="703262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9" name="Line 52"/>
          <p:cNvSpPr>
            <a:spLocks noChangeAspect="1" noChangeShapeType="1"/>
          </p:cNvSpPr>
          <p:nvPr/>
        </p:nvSpPr>
        <p:spPr bwMode="auto">
          <a:xfrm rot="5140331">
            <a:off x="6788150" y="4565650"/>
            <a:ext cx="1014413" cy="11271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0" name="Line 53"/>
          <p:cNvSpPr>
            <a:spLocks noChangeAspect="1" noChangeShapeType="1"/>
          </p:cNvSpPr>
          <p:nvPr/>
        </p:nvSpPr>
        <p:spPr bwMode="auto">
          <a:xfrm rot="5140331">
            <a:off x="6854825" y="5176838"/>
            <a:ext cx="28575" cy="39370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1" name="Line 54"/>
          <p:cNvSpPr>
            <a:spLocks noChangeAspect="1" noChangeShapeType="1"/>
          </p:cNvSpPr>
          <p:nvPr/>
        </p:nvSpPr>
        <p:spPr bwMode="auto">
          <a:xfrm rot="5140331">
            <a:off x="6003925" y="4397375"/>
            <a:ext cx="1408113" cy="366713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2" name="Line 55"/>
          <p:cNvSpPr>
            <a:spLocks noChangeAspect="1" noChangeShapeType="1"/>
          </p:cNvSpPr>
          <p:nvPr/>
        </p:nvSpPr>
        <p:spPr bwMode="auto">
          <a:xfrm rot="5140331" flipV="1">
            <a:off x="6382544" y="4412457"/>
            <a:ext cx="1379537" cy="19685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3" name="Oval 56"/>
          <p:cNvSpPr>
            <a:spLocks noChangeAspect="1" noChangeArrowheads="1"/>
          </p:cNvSpPr>
          <p:nvPr/>
        </p:nvSpPr>
        <p:spPr bwMode="auto">
          <a:xfrm rot="5140331">
            <a:off x="7096125" y="2819400"/>
            <a:ext cx="266700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44" name="Oval 57"/>
          <p:cNvSpPr>
            <a:spLocks noChangeAspect="1" noChangeArrowheads="1"/>
          </p:cNvSpPr>
          <p:nvPr/>
        </p:nvSpPr>
        <p:spPr bwMode="auto">
          <a:xfrm rot="5140331">
            <a:off x="7142162" y="3251201"/>
            <a:ext cx="295275" cy="266700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45" name="Line 58"/>
          <p:cNvSpPr>
            <a:spLocks noChangeAspect="1" noChangeShapeType="1"/>
          </p:cNvSpPr>
          <p:nvPr/>
        </p:nvSpPr>
        <p:spPr bwMode="auto">
          <a:xfrm rot="5140331">
            <a:off x="7251700" y="3133725"/>
            <a:ext cx="196850" cy="0"/>
          </a:xfrm>
          <a:prstGeom prst="line">
            <a:avLst/>
          </a:prstGeom>
          <a:noFill/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6" name="Line 59"/>
          <p:cNvSpPr>
            <a:spLocks noChangeShapeType="1"/>
          </p:cNvSpPr>
          <p:nvPr/>
        </p:nvSpPr>
        <p:spPr bwMode="auto">
          <a:xfrm>
            <a:off x="4318000" y="3387725"/>
            <a:ext cx="5334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7" name="Line 60"/>
          <p:cNvSpPr>
            <a:spLocks noChangeShapeType="1"/>
          </p:cNvSpPr>
          <p:nvPr/>
        </p:nvSpPr>
        <p:spPr bwMode="auto">
          <a:xfrm flipV="1">
            <a:off x="3098800" y="4606925"/>
            <a:ext cx="25146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8" name="Line 61"/>
          <p:cNvSpPr>
            <a:spLocks noChangeShapeType="1"/>
          </p:cNvSpPr>
          <p:nvPr/>
        </p:nvSpPr>
        <p:spPr bwMode="auto">
          <a:xfrm flipV="1">
            <a:off x="4165600" y="3616325"/>
            <a:ext cx="1905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9" name="Line 62"/>
          <p:cNvSpPr>
            <a:spLocks noChangeShapeType="1"/>
          </p:cNvSpPr>
          <p:nvPr/>
        </p:nvSpPr>
        <p:spPr bwMode="auto">
          <a:xfrm flipV="1">
            <a:off x="3886200" y="3657600"/>
            <a:ext cx="22860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0" name="Line 63"/>
          <p:cNvSpPr>
            <a:spLocks noChangeShapeType="1"/>
          </p:cNvSpPr>
          <p:nvPr/>
        </p:nvSpPr>
        <p:spPr bwMode="auto">
          <a:xfrm flipV="1">
            <a:off x="5918200" y="4454525"/>
            <a:ext cx="3048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1" name="Oval 64"/>
          <p:cNvSpPr>
            <a:spLocks noChangeAspect="1" noChangeArrowheads="1"/>
          </p:cNvSpPr>
          <p:nvPr/>
        </p:nvSpPr>
        <p:spPr bwMode="auto">
          <a:xfrm rot="-5273653">
            <a:off x="5156994" y="4910931"/>
            <a:ext cx="244475" cy="246063"/>
          </a:xfrm>
          <a:prstGeom prst="ellipse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63552" name="Text Box 65"/>
          <p:cNvSpPr txBox="1">
            <a:spLocks noChangeArrowheads="1"/>
          </p:cNvSpPr>
          <p:nvPr/>
        </p:nvSpPr>
        <p:spPr bwMode="auto">
          <a:xfrm>
            <a:off x="1219200" y="1600200"/>
            <a:ext cx="6883400" cy="830263"/>
          </a:xfrm>
          <a:prstGeom prst="rect">
            <a:avLst/>
          </a:prstGeom>
          <a:solidFill>
            <a:srgbClr val="D2FFE6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 sparsification  + hierarchy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 O( n</a:t>
            </a:r>
            <a:r>
              <a:rPr lang="en-US" baseline="30000">
                <a:solidFill>
                  <a:schemeClr val="tx1"/>
                </a:solidFill>
                <a:latin typeface="Arial" panose="020B0604020202020204" pitchFamily="34" charset="0"/>
              </a:rPr>
              <a:t>1/2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) per update;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Also can maintain MST (with link-cut-trees).</a:t>
            </a:r>
          </a:p>
        </p:txBody>
      </p:sp>
      <p:sp>
        <p:nvSpPr>
          <p:cNvPr id="63553" name="Freeform 66"/>
          <p:cNvSpPr>
            <a:spLocks/>
          </p:cNvSpPr>
          <p:nvPr/>
        </p:nvSpPr>
        <p:spPr bwMode="auto">
          <a:xfrm>
            <a:off x="2590800" y="2971800"/>
            <a:ext cx="1293813" cy="3044825"/>
          </a:xfrm>
          <a:custGeom>
            <a:avLst/>
            <a:gdLst>
              <a:gd name="T0" fmla="*/ 186491635 w 815"/>
              <a:gd name="T1" fmla="*/ 793850013 h 1918"/>
              <a:gd name="T2" fmla="*/ 337701068 w 815"/>
              <a:gd name="T3" fmla="*/ 609877813 h 1918"/>
              <a:gd name="T4" fmla="*/ 428426728 w 815"/>
              <a:gd name="T5" fmla="*/ 549394063 h 1918"/>
              <a:gd name="T6" fmla="*/ 551915226 w 815"/>
              <a:gd name="T7" fmla="*/ 428426563 h 1918"/>
              <a:gd name="T8" fmla="*/ 705644023 w 815"/>
              <a:gd name="T9" fmla="*/ 335181575 h 1918"/>
              <a:gd name="T10" fmla="*/ 887095343 w 815"/>
              <a:gd name="T11" fmla="*/ 151209375 h 1918"/>
              <a:gd name="T12" fmla="*/ 1010583841 w 815"/>
              <a:gd name="T13" fmla="*/ 60483750 h 1918"/>
              <a:gd name="T14" fmla="*/ 1192035161 w 815"/>
              <a:gd name="T15" fmla="*/ 0 h 1918"/>
              <a:gd name="T16" fmla="*/ 1469252455 w 815"/>
              <a:gd name="T17" fmla="*/ 120967500 h 1918"/>
              <a:gd name="T18" fmla="*/ 1499494342 w 815"/>
              <a:gd name="T19" fmla="*/ 214214075 h 1918"/>
              <a:gd name="T20" fmla="*/ 1680945662 w 815"/>
              <a:gd name="T21" fmla="*/ 274697825 h 1918"/>
              <a:gd name="T22" fmla="*/ 1834674459 w 815"/>
              <a:gd name="T23" fmla="*/ 395665325 h 1918"/>
              <a:gd name="T24" fmla="*/ 1895158232 w 815"/>
              <a:gd name="T25" fmla="*/ 579635938 h 1918"/>
              <a:gd name="T26" fmla="*/ 1925400119 w 815"/>
              <a:gd name="T27" fmla="*/ 670361563 h 1918"/>
              <a:gd name="T28" fmla="*/ 1925400119 w 815"/>
              <a:gd name="T29" fmla="*/ 1617940313 h 1918"/>
              <a:gd name="T30" fmla="*/ 1804432572 w 815"/>
              <a:gd name="T31" fmla="*/ 2147483646 h 1918"/>
              <a:gd name="T32" fmla="*/ 1743948799 w 815"/>
              <a:gd name="T33" fmla="*/ 2147483646 h 1918"/>
              <a:gd name="T34" fmla="*/ 1925400119 w 815"/>
              <a:gd name="T35" fmla="*/ 2147483646 h 1918"/>
              <a:gd name="T36" fmla="*/ 1864916346 w 815"/>
              <a:gd name="T37" fmla="*/ 2147483646 h 1918"/>
              <a:gd name="T38" fmla="*/ 1834674459 w 815"/>
              <a:gd name="T39" fmla="*/ 2147483646 h 1918"/>
              <a:gd name="T40" fmla="*/ 2018646730 w 815"/>
              <a:gd name="T41" fmla="*/ 2147483646 h 1918"/>
              <a:gd name="T42" fmla="*/ 1864916346 w 815"/>
              <a:gd name="T43" fmla="*/ 2147483646 h 1918"/>
              <a:gd name="T44" fmla="*/ 551915226 w 815"/>
              <a:gd name="T45" fmla="*/ 2147483646 h 1918"/>
              <a:gd name="T46" fmla="*/ 428426728 w 815"/>
              <a:gd name="T47" fmla="*/ 2147483646 h 1918"/>
              <a:gd name="T48" fmla="*/ 307459181 w 815"/>
              <a:gd name="T49" fmla="*/ 2147483646 h 1918"/>
              <a:gd name="T50" fmla="*/ 216733521 w 815"/>
              <a:gd name="T51" fmla="*/ 2147483646 h 1918"/>
              <a:gd name="T52" fmla="*/ 63004724 w 815"/>
              <a:gd name="T53" fmla="*/ 2147483646 h 1918"/>
              <a:gd name="T54" fmla="*/ 63004724 w 815"/>
              <a:gd name="T55" fmla="*/ 1648182188 h 1918"/>
              <a:gd name="T56" fmla="*/ 186491635 w 815"/>
              <a:gd name="T57" fmla="*/ 1343244075 h 1918"/>
              <a:gd name="T58" fmla="*/ 186491635 w 815"/>
              <a:gd name="T59" fmla="*/ 793850013 h 19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15" h="1918">
                <a:moveTo>
                  <a:pt x="74" y="315"/>
                </a:moveTo>
                <a:cubicBezTo>
                  <a:pt x="147" y="290"/>
                  <a:pt x="75" y="324"/>
                  <a:pt x="134" y="242"/>
                </a:cubicBezTo>
                <a:cubicBezTo>
                  <a:pt x="142" y="230"/>
                  <a:pt x="158" y="227"/>
                  <a:pt x="170" y="218"/>
                </a:cubicBezTo>
                <a:cubicBezTo>
                  <a:pt x="187" y="203"/>
                  <a:pt x="200" y="183"/>
                  <a:pt x="219" y="170"/>
                </a:cubicBezTo>
                <a:cubicBezTo>
                  <a:pt x="237" y="155"/>
                  <a:pt x="261" y="148"/>
                  <a:pt x="280" y="133"/>
                </a:cubicBezTo>
                <a:cubicBezTo>
                  <a:pt x="306" y="111"/>
                  <a:pt x="326" y="82"/>
                  <a:pt x="352" y="60"/>
                </a:cubicBezTo>
                <a:cubicBezTo>
                  <a:pt x="367" y="46"/>
                  <a:pt x="382" y="33"/>
                  <a:pt x="401" y="24"/>
                </a:cubicBezTo>
                <a:cubicBezTo>
                  <a:pt x="423" y="12"/>
                  <a:pt x="473" y="0"/>
                  <a:pt x="473" y="0"/>
                </a:cubicBezTo>
                <a:cubicBezTo>
                  <a:pt x="519" y="11"/>
                  <a:pt x="548" y="15"/>
                  <a:pt x="583" y="48"/>
                </a:cubicBezTo>
                <a:cubicBezTo>
                  <a:pt x="587" y="60"/>
                  <a:pt x="584" y="77"/>
                  <a:pt x="595" y="85"/>
                </a:cubicBezTo>
                <a:cubicBezTo>
                  <a:pt x="615" y="99"/>
                  <a:pt x="667" y="109"/>
                  <a:pt x="667" y="109"/>
                </a:cubicBezTo>
                <a:cubicBezTo>
                  <a:pt x="685" y="126"/>
                  <a:pt x="714" y="134"/>
                  <a:pt x="728" y="157"/>
                </a:cubicBezTo>
                <a:cubicBezTo>
                  <a:pt x="741" y="178"/>
                  <a:pt x="743" y="205"/>
                  <a:pt x="752" y="230"/>
                </a:cubicBezTo>
                <a:cubicBezTo>
                  <a:pt x="755" y="242"/>
                  <a:pt x="764" y="266"/>
                  <a:pt x="764" y="266"/>
                </a:cubicBezTo>
                <a:cubicBezTo>
                  <a:pt x="772" y="419"/>
                  <a:pt x="786" y="493"/>
                  <a:pt x="764" y="642"/>
                </a:cubicBezTo>
                <a:cubicBezTo>
                  <a:pt x="752" y="721"/>
                  <a:pt x="722" y="788"/>
                  <a:pt x="716" y="873"/>
                </a:cubicBezTo>
                <a:cubicBezTo>
                  <a:pt x="695" y="1124"/>
                  <a:pt x="719" y="991"/>
                  <a:pt x="692" y="1127"/>
                </a:cubicBezTo>
                <a:cubicBezTo>
                  <a:pt x="708" y="1343"/>
                  <a:pt x="682" y="1235"/>
                  <a:pt x="764" y="1357"/>
                </a:cubicBezTo>
                <a:cubicBezTo>
                  <a:pt x="788" y="1455"/>
                  <a:pt x="785" y="1372"/>
                  <a:pt x="740" y="1418"/>
                </a:cubicBezTo>
                <a:cubicBezTo>
                  <a:pt x="731" y="1426"/>
                  <a:pt x="732" y="1442"/>
                  <a:pt x="728" y="1454"/>
                </a:cubicBezTo>
                <a:cubicBezTo>
                  <a:pt x="744" y="1553"/>
                  <a:pt x="776" y="1647"/>
                  <a:pt x="801" y="1745"/>
                </a:cubicBezTo>
                <a:cubicBezTo>
                  <a:pt x="775" y="1822"/>
                  <a:pt x="815" y="1864"/>
                  <a:pt x="740" y="1915"/>
                </a:cubicBezTo>
                <a:cubicBezTo>
                  <a:pt x="566" y="1911"/>
                  <a:pt x="392" y="1918"/>
                  <a:pt x="219" y="1903"/>
                </a:cubicBezTo>
                <a:cubicBezTo>
                  <a:pt x="188" y="1900"/>
                  <a:pt x="173" y="1736"/>
                  <a:pt x="170" y="1721"/>
                </a:cubicBezTo>
                <a:cubicBezTo>
                  <a:pt x="154" y="1655"/>
                  <a:pt x="133" y="1593"/>
                  <a:pt x="122" y="1527"/>
                </a:cubicBezTo>
                <a:cubicBezTo>
                  <a:pt x="106" y="1442"/>
                  <a:pt x="106" y="1356"/>
                  <a:pt x="86" y="1273"/>
                </a:cubicBezTo>
                <a:cubicBezTo>
                  <a:pt x="105" y="1154"/>
                  <a:pt x="61" y="1045"/>
                  <a:pt x="25" y="933"/>
                </a:cubicBezTo>
                <a:cubicBezTo>
                  <a:pt x="8" y="818"/>
                  <a:pt x="0" y="797"/>
                  <a:pt x="25" y="654"/>
                </a:cubicBezTo>
                <a:cubicBezTo>
                  <a:pt x="32" y="611"/>
                  <a:pt x="59" y="574"/>
                  <a:pt x="74" y="533"/>
                </a:cubicBezTo>
                <a:cubicBezTo>
                  <a:pt x="86" y="330"/>
                  <a:pt x="114" y="396"/>
                  <a:pt x="74" y="315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4" name="Freeform 67"/>
          <p:cNvSpPr>
            <a:spLocks/>
          </p:cNvSpPr>
          <p:nvPr/>
        </p:nvSpPr>
        <p:spPr bwMode="auto">
          <a:xfrm>
            <a:off x="3733800" y="3124200"/>
            <a:ext cx="1524000" cy="2135188"/>
          </a:xfrm>
          <a:custGeom>
            <a:avLst/>
            <a:gdLst>
              <a:gd name="T0" fmla="*/ 57964388 w 960"/>
              <a:gd name="T1" fmla="*/ 2147483646 h 1345"/>
              <a:gd name="T2" fmla="*/ 88206263 w 960"/>
              <a:gd name="T3" fmla="*/ 1955641708 h 1345"/>
              <a:gd name="T4" fmla="*/ 269657513 w 960"/>
              <a:gd name="T5" fmla="*/ 1373486272 h 1345"/>
              <a:gd name="T6" fmla="*/ 299899388 w 960"/>
              <a:gd name="T7" fmla="*/ 1192034979 h 1345"/>
              <a:gd name="T8" fmla="*/ 453628125 w 960"/>
              <a:gd name="T9" fmla="*/ 763608316 h 1345"/>
              <a:gd name="T10" fmla="*/ 544353750 w 960"/>
              <a:gd name="T11" fmla="*/ 395665418 h 1345"/>
              <a:gd name="T12" fmla="*/ 607358450 w 960"/>
              <a:gd name="T13" fmla="*/ 214214125 h 1345"/>
              <a:gd name="T14" fmla="*/ 942538438 w 960"/>
              <a:gd name="T15" fmla="*/ 0 h 1345"/>
              <a:gd name="T16" fmla="*/ 1096268763 w 960"/>
              <a:gd name="T17" fmla="*/ 30241882 h 1345"/>
              <a:gd name="T18" fmla="*/ 1277720013 w 960"/>
              <a:gd name="T19" fmla="*/ 120967528 h 1345"/>
              <a:gd name="T20" fmla="*/ 1522174375 w 960"/>
              <a:gd name="T21" fmla="*/ 151209410 h 1345"/>
              <a:gd name="T22" fmla="*/ 1980842813 w 960"/>
              <a:gd name="T23" fmla="*/ 365423536 h 1345"/>
              <a:gd name="T24" fmla="*/ 2071568438 w 960"/>
              <a:gd name="T25" fmla="*/ 395665418 h 1345"/>
              <a:gd name="T26" fmla="*/ 2147483646 w 960"/>
              <a:gd name="T27" fmla="*/ 425907300 h 1345"/>
              <a:gd name="T28" fmla="*/ 2147483646 w 960"/>
              <a:gd name="T29" fmla="*/ 519152309 h 1345"/>
              <a:gd name="T30" fmla="*/ 2147483646 w 960"/>
              <a:gd name="T31" fmla="*/ 703124552 h 1345"/>
              <a:gd name="T32" fmla="*/ 2147483646 w 960"/>
              <a:gd name="T33" fmla="*/ 1892638581 h 1345"/>
              <a:gd name="T34" fmla="*/ 2147483646 w 960"/>
              <a:gd name="T35" fmla="*/ 2147483646 h 1345"/>
              <a:gd name="T36" fmla="*/ 2104331263 w 960"/>
              <a:gd name="T37" fmla="*/ 2147483646 h 1345"/>
              <a:gd name="T38" fmla="*/ 1766630325 w 960"/>
              <a:gd name="T39" fmla="*/ 2147483646 h 1345"/>
              <a:gd name="T40" fmla="*/ 1585179075 w 960"/>
              <a:gd name="T41" fmla="*/ 2147483646 h 1345"/>
              <a:gd name="T42" fmla="*/ 788809700 w 960"/>
              <a:gd name="T43" fmla="*/ 2147483646 h 1345"/>
              <a:gd name="T44" fmla="*/ 544353750 w 960"/>
              <a:gd name="T45" fmla="*/ 2147483646 h 1345"/>
              <a:gd name="T46" fmla="*/ 269657513 w 960"/>
              <a:gd name="T47" fmla="*/ 2147483646 h 1345"/>
              <a:gd name="T48" fmla="*/ 118448138 w 960"/>
              <a:gd name="T49" fmla="*/ 2147483646 h 1345"/>
              <a:gd name="T50" fmla="*/ 57964388 w 960"/>
              <a:gd name="T51" fmla="*/ 2147483646 h 13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60" h="1345">
                <a:moveTo>
                  <a:pt x="23" y="957"/>
                </a:moveTo>
                <a:cubicBezTo>
                  <a:pt x="0" y="895"/>
                  <a:pt x="14" y="836"/>
                  <a:pt x="35" y="776"/>
                </a:cubicBezTo>
                <a:cubicBezTo>
                  <a:pt x="46" y="681"/>
                  <a:pt x="65" y="629"/>
                  <a:pt x="107" y="545"/>
                </a:cubicBezTo>
                <a:cubicBezTo>
                  <a:pt x="111" y="521"/>
                  <a:pt x="111" y="496"/>
                  <a:pt x="119" y="473"/>
                </a:cubicBezTo>
                <a:cubicBezTo>
                  <a:pt x="136" y="415"/>
                  <a:pt x="180" y="303"/>
                  <a:pt x="180" y="303"/>
                </a:cubicBezTo>
                <a:cubicBezTo>
                  <a:pt x="194" y="214"/>
                  <a:pt x="185" y="243"/>
                  <a:pt x="216" y="157"/>
                </a:cubicBezTo>
                <a:cubicBezTo>
                  <a:pt x="224" y="133"/>
                  <a:pt x="223" y="103"/>
                  <a:pt x="241" y="85"/>
                </a:cubicBezTo>
                <a:cubicBezTo>
                  <a:pt x="273" y="51"/>
                  <a:pt x="329" y="14"/>
                  <a:pt x="374" y="0"/>
                </a:cubicBezTo>
                <a:cubicBezTo>
                  <a:pt x="394" y="4"/>
                  <a:pt x="415" y="4"/>
                  <a:pt x="435" y="12"/>
                </a:cubicBezTo>
                <a:cubicBezTo>
                  <a:pt x="508" y="39"/>
                  <a:pt x="433" y="34"/>
                  <a:pt x="507" y="48"/>
                </a:cubicBezTo>
                <a:cubicBezTo>
                  <a:pt x="539" y="53"/>
                  <a:pt x="571" y="56"/>
                  <a:pt x="604" y="60"/>
                </a:cubicBezTo>
                <a:cubicBezTo>
                  <a:pt x="659" y="97"/>
                  <a:pt x="721" y="123"/>
                  <a:pt x="786" y="145"/>
                </a:cubicBezTo>
                <a:cubicBezTo>
                  <a:pt x="798" y="148"/>
                  <a:pt x="809" y="153"/>
                  <a:pt x="822" y="157"/>
                </a:cubicBezTo>
                <a:cubicBezTo>
                  <a:pt x="834" y="161"/>
                  <a:pt x="859" y="169"/>
                  <a:pt x="859" y="169"/>
                </a:cubicBezTo>
                <a:cubicBezTo>
                  <a:pt x="863" y="181"/>
                  <a:pt x="864" y="194"/>
                  <a:pt x="871" y="206"/>
                </a:cubicBezTo>
                <a:cubicBezTo>
                  <a:pt x="884" y="231"/>
                  <a:pt x="919" y="279"/>
                  <a:pt x="919" y="279"/>
                </a:cubicBezTo>
                <a:cubicBezTo>
                  <a:pt x="960" y="431"/>
                  <a:pt x="940" y="596"/>
                  <a:pt x="932" y="751"/>
                </a:cubicBezTo>
                <a:cubicBezTo>
                  <a:pt x="924" y="887"/>
                  <a:pt x="932" y="918"/>
                  <a:pt x="883" y="1018"/>
                </a:cubicBezTo>
                <a:cubicBezTo>
                  <a:pt x="878" y="1049"/>
                  <a:pt x="875" y="1150"/>
                  <a:pt x="835" y="1176"/>
                </a:cubicBezTo>
                <a:cubicBezTo>
                  <a:pt x="806" y="1193"/>
                  <a:pt x="735" y="1205"/>
                  <a:pt x="701" y="1212"/>
                </a:cubicBezTo>
                <a:cubicBezTo>
                  <a:pt x="677" y="1228"/>
                  <a:pt x="656" y="1250"/>
                  <a:pt x="629" y="1260"/>
                </a:cubicBezTo>
                <a:cubicBezTo>
                  <a:pt x="526" y="1296"/>
                  <a:pt x="416" y="1311"/>
                  <a:pt x="313" y="1345"/>
                </a:cubicBezTo>
                <a:cubicBezTo>
                  <a:pt x="273" y="1285"/>
                  <a:pt x="259" y="1315"/>
                  <a:pt x="216" y="1260"/>
                </a:cubicBezTo>
                <a:cubicBezTo>
                  <a:pt x="180" y="1214"/>
                  <a:pt x="147" y="1129"/>
                  <a:pt x="107" y="1091"/>
                </a:cubicBezTo>
                <a:cubicBezTo>
                  <a:pt x="91" y="1043"/>
                  <a:pt x="89" y="1026"/>
                  <a:pt x="47" y="982"/>
                </a:cubicBezTo>
                <a:cubicBezTo>
                  <a:pt x="39" y="973"/>
                  <a:pt x="23" y="957"/>
                  <a:pt x="23" y="95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5" name="Freeform 68"/>
          <p:cNvSpPr>
            <a:spLocks/>
          </p:cNvSpPr>
          <p:nvPr/>
        </p:nvSpPr>
        <p:spPr bwMode="auto">
          <a:xfrm>
            <a:off x="4495800" y="4343400"/>
            <a:ext cx="3241675" cy="1793875"/>
          </a:xfrm>
          <a:custGeom>
            <a:avLst/>
            <a:gdLst>
              <a:gd name="T0" fmla="*/ 393144375 w 2042"/>
              <a:gd name="T1" fmla="*/ 1260078125 h 1130"/>
              <a:gd name="T2" fmla="*/ 700603438 w 2042"/>
              <a:gd name="T3" fmla="*/ 1166833138 h 1130"/>
              <a:gd name="T4" fmla="*/ 1005543138 w 2042"/>
              <a:gd name="T5" fmla="*/ 985381888 h 1130"/>
              <a:gd name="T6" fmla="*/ 1554937200 w 2042"/>
              <a:gd name="T7" fmla="*/ 221773750 h 1130"/>
              <a:gd name="T8" fmla="*/ 1920359063 w 2042"/>
              <a:gd name="T9" fmla="*/ 128528763 h 1130"/>
              <a:gd name="T10" fmla="*/ 2147483646 w 2042"/>
              <a:gd name="T11" fmla="*/ 282257500 h 1130"/>
              <a:gd name="T12" fmla="*/ 2147483646 w 2042"/>
              <a:gd name="T13" fmla="*/ 372983125 h 1130"/>
              <a:gd name="T14" fmla="*/ 2147483646 w 2042"/>
              <a:gd name="T15" fmla="*/ 433466875 h 1130"/>
              <a:gd name="T16" fmla="*/ 2147483646 w 2042"/>
              <a:gd name="T17" fmla="*/ 647680950 h 1130"/>
              <a:gd name="T18" fmla="*/ 2147483646 w 2042"/>
              <a:gd name="T19" fmla="*/ 740925938 h 1130"/>
              <a:gd name="T20" fmla="*/ 2147483646 w 2042"/>
              <a:gd name="T21" fmla="*/ 771167813 h 1130"/>
              <a:gd name="T22" fmla="*/ 2147483646 w 2042"/>
              <a:gd name="T23" fmla="*/ 1290320000 h 1130"/>
              <a:gd name="T24" fmla="*/ 2147483646 w 2042"/>
              <a:gd name="T25" fmla="*/ 1411287500 h 1130"/>
              <a:gd name="T26" fmla="*/ 2147483646 w 2042"/>
              <a:gd name="T27" fmla="*/ 1779230313 h 1130"/>
              <a:gd name="T28" fmla="*/ 2147483646 w 2042"/>
              <a:gd name="T29" fmla="*/ 2147483646 h 1130"/>
              <a:gd name="T30" fmla="*/ 2147483646 w 2042"/>
              <a:gd name="T31" fmla="*/ 2147483646 h 1130"/>
              <a:gd name="T32" fmla="*/ 2147483646 w 2042"/>
              <a:gd name="T33" fmla="*/ 2147483646 h 1130"/>
              <a:gd name="T34" fmla="*/ 2147483646 w 2042"/>
              <a:gd name="T35" fmla="*/ 2147483646 h 1130"/>
              <a:gd name="T36" fmla="*/ 1524695325 w 2042"/>
              <a:gd name="T37" fmla="*/ 2147483646 h 1130"/>
              <a:gd name="T38" fmla="*/ 1096268763 w 2042"/>
              <a:gd name="T39" fmla="*/ 2147483646 h 1130"/>
              <a:gd name="T40" fmla="*/ 667842200 w 2042"/>
              <a:gd name="T41" fmla="*/ 2147483646 h 1130"/>
              <a:gd name="T42" fmla="*/ 211693125 w 2042"/>
              <a:gd name="T43" fmla="*/ 2147483646 h 1130"/>
              <a:gd name="T44" fmla="*/ 148690013 w 2042"/>
              <a:gd name="T45" fmla="*/ 1748988438 h 1130"/>
              <a:gd name="T46" fmla="*/ 302418750 w 2042"/>
              <a:gd name="T47" fmla="*/ 1565017825 h 1130"/>
              <a:gd name="T48" fmla="*/ 332660625 w 2042"/>
              <a:gd name="T49" fmla="*/ 1290320000 h 1130"/>
              <a:gd name="T50" fmla="*/ 486390950 w 2042"/>
              <a:gd name="T51" fmla="*/ 1441529375 h 11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42" h="1130">
                <a:moveTo>
                  <a:pt x="156" y="500"/>
                </a:moveTo>
                <a:cubicBezTo>
                  <a:pt x="196" y="486"/>
                  <a:pt x="236" y="473"/>
                  <a:pt x="278" y="463"/>
                </a:cubicBezTo>
                <a:cubicBezTo>
                  <a:pt x="318" y="435"/>
                  <a:pt x="351" y="406"/>
                  <a:pt x="399" y="391"/>
                </a:cubicBezTo>
                <a:cubicBezTo>
                  <a:pt x="485" y="301"/>
                  <a:pt x="548" y="190"/>
                  <a:pt x="617" y="88"/>
                </a:cubicBezTo>
                <a:cubicBezTo>
                  <a:pt x="638" y="0"/>
                  <a:pt x="615" y="25"/>
                  <a:pt x="762" y="51"/>
                </a:cubicBezTo>
                <a:cubicBezTo>
                  <a:pt x="792" y="56"/>
                  <a:pt x="914" y="94"/>
                  <a:pt x="944" y="112"/>
                </a:cubicBezTo>
                <a:cubicBezTo>
                  <a:pt x="964" y="124"/>
                  <a:pt x="983" y="139"/>
                  <a:pt x="1005" y="148"/>
                </a:cubicBezTo>
                <a:cubicBezTo>
                  <a:pt x="1030" y="158"/>
                  <a:pt x="1150" y="170"/>
                  <a:pt x="1162" y="172"/>
                </a:cubicBezTo>
                <a:cubicBezTo>
                  <a:pt x="1242" y="202"/>
                  <a:pt x="1323" y="230"/>
                  <a:pt x="1405" y="257"/>
                </a:cubicBezTo>
                <a:cubicBezTo>
                  <a:pt x="1435" y="266"/>
                  <a:pt x="1481" y="292"/>
                  <a:pt x="1514" y="294"/>
                </a:cubicBezTo>
                <a:cubicBezTo>
                  <a:pt x="1671" y="301"/>
                  <a:pt x="1828" y="302"/>
                  <a:pt x="1986" y="306"/>
                </a:cubicBezTo>
                <a:cubicBezTo>
                  <a:pt x="2041" y="359"/>
                  <a:pt x="2042" y="433"/>
                  <a:pt x="2011" y="512"/>
                </a:cubicBezTo>
                <a:cubicBezTo>
                  <a:pt x="2002" y="533"/>
                  <a:pt x="1938" y="551"/>
                  <a:pt x="1914" y="560"/>
                </a:cubicBezTo>
                <a:cubicBezTo>
                  <a:pt x="1951" y="599"/>
                  <a:pt x="1980" y="654"/>
                  <a:pt x="1999" y="706"/>
                </a:cubicBezTo>
                <a:cubicBezTo>
                  <a:pt x="1925" y="816"/>
                  <a:pt x="1885" y="873"/>
                  <a:pt x="1768" y="948"/>
                </a:cubicBezTo>
                <a:cubicBezTo>
                  <a:pt x="1722" y="976"/>
                  <a:pt x="1676" y="1016"/>
                  <a:pt x="1623" y="1021"/>
                </a:cubicBezTo>
                <a:cubicBezTo>
                  <a:pt x="1530" y="1028"/>
                  <a:pt x="1437" y="1029"/>
                  <a:pt x="1344" y="1033"/>
                </a:cubicBezTo>
                <a:cubicBezTo>
                  <a:pt x="1275" y="1046"/>
                  <a:pt x="1207" y="1075"/>
                  <a:pt x="1138" y="1082"/>
                </a:cubicBezTo>
                <a:cubicBezTo>
                  <a:pt x="960" y="1098"/>
                  <a:pt x="782" y="1105"/>
                  <a:pt x="605" y="1118"/>
                </a:cubicBezTo>
                <a:cubicBezTo>
                  <a:pt x="548" y="1122"/>
                  <a:pt x="435" y="1130"/>
                  <a:pt x="435" y="1130"/>
                </a:cubicBezTo>
                <a:cubicBezTo>
                  <a:pt x="403" y="1127"/>
                  <a:pt x="311" y="1128"/>
                  <a:pt x="265" y="1106"/>
                </a:cubicBezTo>
                <a:cubicBezTo>
                  <a:pt x="203" y="1075"/>
                  <a:pt x="149" y="1030"/>
                  <a:pt x="84" y="1009"/>
                </a:cubicBezTo>
                <a:cubicBezTo>
                  <a:pt x="0" y="929"/>
                  <a:pt x="50" y="800"/>
                  <a:pt x="59" y="694"/>
                </a:cubicBezTo>
                <a:cubicBezTo>
                  <a:pt x="64" y="619"/>
                  <a:pt x="60" y="635"/>
                  <a:pt x="120" y="621"/>
                </a:cubicBezTo>
                <a:cubicBezTo>
                  <a:pt x="124" y="584"/>
                  <a:pt x="113" y="543"/>
                  <a:pt x="132" y="512"/>
                </a:cubicBezTo>
                <a:cubicBezTo>
                  <a:pt x="146" y="487"/>
                  <a:pt x="193" y="572"/>
                  <a:pt x="193" y="572"/>
                </a:cubicBezTo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6" name="Freeform 69"/>
          <p:cNvSpPr>
            <a:spLocks/>
          </p:cNvSpPr>
          <p:nvPr/>
        </p:nvSpPr>
        <p:spPr bwMode="auto">
          <a:xfrm>
            <a:off x="5233988" y="2809875"/>
            <a:ext cx="2622550" cy="1836738"/>
          </a:xfrm>
          <a:custGeom>
            <a:avLst/>
            <a:gdLst>
              <a:gd name="T0" fmla="*/ 0 w 1652"/>
              <a:gd name="T1" fmla="*/ 824092112 h 1157"/>
              <a:gd name="T2" fmla="*/ 30241875 w 1652"/>
              <a:gd name="T3" fmla="*/ 914817762 h 1157"/>
              <a:gd name="T4" fmla="*/ 151209375 w 1652"/>
              <a:gd name="T5" fmla="*/ 1098788424 h 1157"/>
              <a:gd name="T6" fmla="*/ 244455950 w 1652"/>
              <a:gd name="T7" fmla="*/ 1313002557 h 1157"/>
              <a:gd name="T8" fmla="*/ 274697825 w 1652"/>
              <a:gd name="T9" fmla="*/ 1617940753 h 1157"/>
              <a:gd name="T10" fmla="*/ 425907200 w 1652"/>
              <a:gd name="T11" fmla="*/ 1771671120 h 1157"/>
              <a:gd name="T12" fmla="*/ 670361563 w 1652"/>
              <a:gd name="T13" fmla="*/ 1985883666 h 1157"/>
              <a:gd name="T14" fmla="*/ 914817513 w 1652"/>
              <a:gd name="T15" fmla="*/ 2147483646 h 1157"/>
              <a:gd name="T16" fmla="*/ 1678424063 w 1652"/>
              <a:gd name="T17" fmla="*/ 2147483646 h 1157"/>
              <a:gd name="T18" fmla="*/ 1801912513 w 1652"/>
              <a:gd name="T19" fmla="*/ 2147483646 h 1157"/>
              <a:gd name="T20" fmla="*/ 2147483646 w 1652"/>
              <a:gd name="T21" fmla="*/ 2147483646 h 1157"/>
              <a:gd name="T22" fmla="*/ 2147483646 w 1652"/>
              <a:gd name="T23" fmla="*/ 2147483646 h 1157"/>
              <a:gd name="T24" fmla="*/ 2147483646 w 1652"/>
              <a:gd name="T25" fmla="*/ 2147483646 h 1157"/>
              <a:gd name="T26" fmla="*/ 2147483646 w 1652"/>
              <a:gd name="T27" fmla="*/ 2147483646 h 1157"/>
              <a:gd name="T28" fmla="*/ 2147483646 w 1652"/>
              <a:gd name="T29" fmla="*/ 2147483646 h 1157"/>
              <a:gd name="T30" fmla="*/ 2147483646 w 1652"/>
              <a:gd name="T31" fmla="*/ 2147483646 h 1157"/>
              <a:gd name="T32" fmla="*/ 2147483646 w 1652"/>
              <a:gd name="T33" fmla="*/ 2076609315 h 1157"/>
              <a:gd name="T34" fmla="*/ 2147483646 w 1652"/>
              <a:gd name="T35" fmla="*/ 1955641782 h 1157"/>
              <a:gd name="T36" fmla="*/ 2147483646 w 1652"/>
              <a:gd name="T37" fmla="*/ 1771671120 h 1157"/>
              <a:gd name="T38" fmla="*/ 2147483646 w 1652"/>
              <a:gd name="T39" fmla="*/ 1587698870 h 1157"/>
              <a:gd name="T40" fmla="*/ 2147483646 w 1652"/>
              <a:gd name="T41" fmla="*/ 1527215103 h 1157"/>
              <a:gd name="T42" fmla="*/ 2147483646 w 1652"/>
              <a:gd name="T43" fmla="*/ 1403728207 h 1157"/>
              <a:gd name="T44" fmla="*/ 2147483646 w 1652"/>
              <a:gd name="T45" fmla="*/ 1282760674 h 1157"/>
              <a:gd name="T46" fmla="*/ 2147483646 w 1652"/>
              <a:gd name="T47" fmla="*/ 1192035024 h 1157"/>
              <a:gd name="T48" fmla="*/ 2147483646 w 1652"/>
              <a:gd name="T49" fmla="*/ 1098788424 h 1157"/>
              <a:gd name="T50" fmla="*/ 2147483646 w 1652"/>
              <a:gd name="T51" fmla="*/ 1038304658 h 1157"/>
              <a:gd name="T52" fmla="*/ 2147483646 w 1652"/>
              <a:gd name="T53" fmla="*/ 884575878 h 1157"/>
              <a:gd name="T54" fmla="*/ 2147483646 w 1652"/>
              <a:gd name="T55" fmla="*/ 549394212 h 1157"/>
              <a:gd name="T56" fmla="*/ 2147483646 w 1652"/>
              <a:gd name="T57" fmla="*/ 0 h 1157"/>
              <a:gd name="T58" fmla="*/ 1678424063 w 1652"/>
              <a:gd name="T59" fmla="*/ 90725650 h 1157"/>
              <a:gd name="T60" fmla="*/ 1403727825 w 1652"/>
              <a:gd name="T61" fmla="*/ 244456017 h 1157"/>
              <a:gd name="T62" fmla="*/ 211693125 w 1652"/>
              <a:gd name="T63" fmla="*/ 274697900 h 1157"/>
              <a:gd name="T64" fmla="*/ 120967500 w 1652"/>
              <a:gd name="T65" fmla="*/ 672882696 h 1157"/>
              <a:gd name="T66" fmla="*/ 90725625 w 1652"/>
              <a:gd name="T67" fmla="*/ 763608345 h 1157"/>
              <a:gd name="T68" fmla="*/ 0 w 1652"/>
              <a:gd name="T69" fmla="*/ 824092112 h 115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652" h="1157">
                <a:moveTo>
                  <a:pt x="0" y="327"/>
                </a:moveTo>
                <a:cubicBezTo>
                  <a:pt x="4" y="339"/>
                  <a:pt x="5" y="351"/>
                  <a:pt x="12" y="363"/>
                </a:cubicBezTo>
                <a:cubicBezTo>
                  <a:pt x="26" y="388"/>
                  <a:pt x="60" y="436"/>
                  <a:pt x="60" y="436"/>
                </a:cubicBezTo>
                <a:cubicBezTo>
                  <a:pt x="69" y="465"/>
                  <a:pt x="90" y="490"/>
                  <a:pt x="97" y="521"/>
                </a:cubicBezTo>
                <a:cubicBezTo>
                  <a:pt x="105" y="560"/>
                  <a:pt x="94" y="604"/>
                  <a:pt x="109" y="642"/>
                </a:cubicBezTo>
                <a:cubicBezTo>
                  <a:pt x="119" y="668"/>
                  <a:pt x="148" y="682"/>
                  <a:pt x="169" y="703"/>
                </a:cubicBezTo>
                <a:cubicBezTo>
                  <a:pt x="200" y="734"/>
                  <a:pt x="233" y="759"/>
                  <a:pt x="266" y="788"/>
                </a:cubicBezTo>
                <a:cubicBezTo>
                  <a:pt x="351" y="862"/>
                  <a:pt x="293" y="836"/>
                  <a:pt x="363" y="860"/>
                </a:cubicBezTo>
                <a:cubicBezTo>
                  <a:pt x="448" y="945"/>
                  <a:pt x="561" y="983"/>
                  <a:pt x="666" y="1042"/>
                </a:cubicBezTo>
                <a:cubicBezTo>
                  <a:pt x="683" y="1051"/>
                  <a:pt x="697" y="1068"/>
                  <a:pt x="715" y="1079"/>
                </a:cubicBezTo>
                <a:cubicBezTo>
                  <a:pt x="778" y="1115"/>
                  <a:pt x="848" y="1136"/>
                  <a:pt x="921" y="1151"/>
                </a:cubicBezTo>
                <a:cubicBezTo>
                  <a:pt x="953" y="1147"/>
                  <a:pt x="991" y="1157"/>
                  <a:pt x="1018" y="1139"/>
                </a:cubicBezTo>
                <a:cubicBezTo>
                  <a:pt x="1038" y="1124"/>
                  <a:pt x="1016" y="1068"/>
                  <a:pt x="1042" y="1067"/>
                </a:cubicBezTo>
                <a:cubicBezTo>
                  <a:pt x="1173" y="1058"/>
                  <a:pt x="1314" y="1060"/>
                  <a:pt x="1442" y="1018"/>
                </a:cubicBezTo>
                <a:cubicBezTo>
                  <a:pt x="1464" y="984"/>
                  <a:pt x="1465" y="940"/>
                  <a:pt x="1490" y="909"/>
                </a:cubicBezTo>
                <a:cubicBezTo>
                  <a:pt x="1508" y="886"/>
                  <a:pt x="1539" y="878"/>
                  <a:pt x="1563" y="860"/>
                </a:cubicBezTo>
                <a:cubicBezTo>
                  <a:pt x="1576" y="849"/>
                  <a:pt x="1589" y="837"/>
                  <a:pt x="1599" y="824"/>
                </a:cubicBezTo>
                <a:cubicBezTo>
                  <a:pt x="1609" y="809"/>
                  <a:pt x="1617" y="792"/>
                  <a:pt x="1624" y="776"/>
                </a:cubicBezTo>
                <a:cubicBezTo>
                  <a:pt x="1633" y="752"/>
                  <a:pt x="1648" y="703"/>
                  <a:pt x="1648" y="703"/>
                </a:cubicBezTo>
                <a:cubicBezTo>
                  <a:pt x="1644" y="678"/>
                  <a:pt x="1652" y="648"/>
                  <a:pt x="1636" y="630"/>
                </a:cubicBezTo>
                <a:cubicBezTo>
                  <a:pt x="1619" y="610"/>
                  <a:pt x="1584" y="620"/>
                  <a:pt x="1563" y="606"/>
                </a:cubicBezTo>
                <a:cubicBezTo>
                  <a:pt x="1541" y="591"/>
                  <a:pt x="1525" y="568"/>
                  <a:pt x="1502" y="557"/>
                </a:cubicBezTo>
                <a:cubicBezTo>
                  <a:pt x="1441" y="526"/>
                  <a:pt x="1361" y="518"/>
                  <a:pt x="1296" y="509"/>
                </a:cubicBezTo>
                <a:cubicBezTo>
                  <a:pt x="1272" y="501"/>
                  <a:pt x="1240" y="494"/>
                  <a:pt x="1224" y="473"/>
                </a:cubicBezTo>
                <a:cubicBezTo>
                  <a:pt x="1215" y="462"/>
                  <a:pt x="1218" y="447"/>
                  <a:pt x="1212" y="436"/>
                </a:cubicBezTo>
                <a:cubicBezTo>
                  <a:pt x="1206" y="426"/>
                  <a:pt x="1195" y="420"/>
                  <a:pt x="1187" y="412"/>
                </a:cubicBezTo>
                <a:cubicBezTo>
                  <a:pt x="1183" y="391"/>
                  <a:pt x="1177" y="371"/>
                  <a:pt x="1175" y="351"/>
                </a:cubicBezTo>
                <a:cubicBezTo>
                  <a:pt x="1169" y="306"/>
                  <a:pt x="1170" y="261"/>
                  <a:pt x="1163" y="218"/>
                </a:cubicBezTo>
                <a:cubicBezTo>
                  <a:pt x="1139" y="83"/>
                  <a:pt x="1015" y="29"/>
                  <a:pt x="896" y="0"/>
                </a:cubicBezTo>
                <a:cubicBezTo>
                  <a:pt x="823" y="6"/>
                  <a:pt x="736" y="6"/>
                  <a:pt x="666" y="36"/>
                </a:cubicBezTo>
                <a:cubicBezTo>
                  <a:pt x="631" y="50"/>
                  <a:pt x="595" y="95"/>
                  <a:pt x="557" y="97"/>
                </a:cubicBezTo>
                <a:cubicBezTo>
                  <a:pt x="399" y="104"/>
                  <a:pt x="241" y="105"/>
                  <a:pt x="84" y="109"/>
                </a:cubicBezTo>
                <a:cubicBezTo>
                  <a:pt x="33" y="184"/>
                  <a:pt x="70" y="116"/>
                  <a:pt x="48" y="267"/>
                </a:cubicBezTo>
                <a:cubicBezTo>
                  <a:pt x="46" y="279"/>
                  <a:pt x="43" y="293"/>
                  <a:pt x="36" y="303"/>
                </a:cubicBezTo>
                <a:cubicBezTo>
                  <a:pt x="26" y="314"/>
                  <a:pt x="0" y="327"/>
                  <a:pt x="0" y="327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7" name="Freeform 70"/>
          <p:cNvSpPr>
            <a:spLocks/>
          </p:cNvSpPr>
          <p:nvPr/>
        </p:nvSpPr>
        <p:spPr bwMode="auto">
          <a:xfrm>
            <a:off x="7061200" y="2725738"/>
            <a:ext cx="603250" cy="968375"/>
          </a:xfrm>
          <a:custGeom>
            <a:avLst/>
            <a:gdLst>
              <a:gd name="T0" fmla="*/ 365423450 w 380"/>
              <a:gd name="T1" fmla="*/ 10080625 h 610"/>
              <a:gd name="T2" fmla="*/ 120967500 w 380"/>
              <a:gd name="T3" fmla="*/ 40322500 h 610"/>
              <a:gd name="T4" fmla="*/ 0 w 380"/>
              <a:gd name="T5" fmla="*/ 408265313 h 610"/>
              <a:gd name="T6" fmla="*/ 60483750 w 380"/>
              <a:gd name="T7" fmla="*/ 713205013 h 610"/>
              <a:gd name="T8" fmla="*/ 153730325 w 380"/>
              <a:gd name="T9" fmla="*/ 1232357200 h 610"/>
              <a:gd name="T10" fmla="*/ 398184688 w 380"/>
              <a:gd name="T11" fmla="*/ 1416327813 h 610"/>
              <a:gd name="T12" fmla="*/ 579635938 w 380"/>
              <a:gd name="T13" fmla="*/ 1537295313 h 610"/>
              <a:gd name="T14" fmla="*/ 884575638 w 380"/>
              <a:gd name="T15" fmla="*/ 1202115325 h 610"/>
              <a:gd name="T16" fmla="*/ 854333763 w 380"/>
              <a:gd name="T17" fmla="*/ 592237513 h 610"/>
              <a:gd name="T18" fmla="*/ 793850013 w 380"/>
              <a:gd name="T19" fmla="*/ 529232813 h 610"/>
              <a:gd name="T20" fmla="*/ 519152188 w 380"/>
              <a:gd name="T21" fmla="*/ 194052825 h 610"/>
              <a:gd name="T22" fmla="*/ 458668438 w 380"/>
              <a:gd name="T23" fmla="*/ 103327200 h 610"/>
              <a:gd name="T24" fmla="*/ 365423450 w 380"/>
              <a:gd name="T25" fmla="*/ 10080625 h 6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0" h="610">
                <a:moveTo>
                  <a:pt x="145" y="4"/>
                </a:moveTo>
                <a:cubicBezTo>
                  <a:pt x="112" y="8"/>
                  <a:pt x="78" y="3"/>
                  <a:pt x="48" y="16"/>
                </a:cubicBezTo>
                <a:cubicBezTo>
                  <a:pt x="16" y="28"/>
                  <a:pt x="11" y="127"/>
                  <a:pt x="0" y="162"/>
                </a:cubicBezTo>
                <a:cubicBezTo>
                  <a:pt x="5" y="202"/>
                  <a:pt x="19" y="242"/>
                  <a:pt x="24" y="283"/>
                </a:cubicBezTo>
                <a:cubicBezTo>
                  <a:pt x="30" y="335"/>
                  <a:pt x="5" y="440"/>
                  <a:pt x="61" y="489"/>
                </a:cubicBezTo>
                <a:cubicBezTo>
                  <a:pt x="91" y="515"/>
                  <a:pt x="125" y="537"/>
                  <a:pt x="158" y="562"/>
                </a:cubicBezTo>
                <a:cubicBezTo>
                  <a:pt x="181" y="579"/>
                  <a:pt x="230" y="610"/>
                  <a:pt x="230" y="610"/>
                </a:cubicBezTo>
                <a:cubicBezTo>
                  <a:pt x="273" y="568"/>
                  <a:pt x="308" y="519"/>
                  <a:pt x="351" y="477"/>
                </a:cubicBezTo>
                <a:cubicBezTo>
                  <a:pt x="377" y="402"/>
                  <a:pt x="380" y="304"/>
                  <a:pt x="339" y="235"/>
                </a:cubicBezTo>
                <a:cubicBezTo>
                  <a:pt x="333" y="225"/>
                  <a:pt x="321" y="219"/>
                  <a:pt x="315" y="210"/>
                </a:cubicBezTo>
                <a:cubicBezTo>
                  <a:pt x="278" y="155"/>
                  <a:pt x="271" y="98"/>
                  <a:pt x="206" y="77"/>
                </a:cubicBezTo>
                <a:cubicBezTo>
                  <a:pt x="198" y="65"/>
                  <a:pt x="192" y="51"/>
                  <a:pt x="182" y="41"/>
                </a:cubicBezTo>
                <a:cubicBezTo>
                  <a:pt x="141" y="0"/>
                  <a:pt x="145" y="34"/>
                  <a:pt x="145" y="4"/>
                </a:cubicBezTo>
                <a:close/>
              </a:path>
            </a:pathLst>
          </a:custGeom>
          <a:noFill/>
          <a:ln w="952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7777162" cy="1549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/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When tree edge is deleted, how to find replacement edge?</a:t>
            </a:r>
          </a:p>
        </p:txBody>
      </p:sp>
      <p:sp>
        <p:nvSpPr>
          <p:cNvPr id="48130" name="Text Box 38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7772400" cy="42672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48131" name="Oval 5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32" name="Oval 14"/>
          <p:cNvSpPr>
            <a:spLocks noChangeAspect="1" noChangeArrowheads="1"/>
          </p:cNvSpPr>
          <p:nvPr/>
        </p:nvSpPr>
        <p:spPr bwMode="auto">
          <a:xfrm>
            <a:off x="2286000" y="57150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Oval 15"/>
          <p:cNvSpPr>
            <a:spLocks noChangeAspect="1" noChangeArrowheads="1"/>
          </p:cNvSpPr>
          <p:nvPr/>
        </p:nvSpPr>
        <p:spPr bwMode="auto">
          <a:xfrm>
            <a:off x="2971800" y="4114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D</a:t>
            </a:r>
          </a:p>
        </p:txBody>
      </p:sp>
      <p:sp>
        <p:nvSpPr>
          <p:cNvPr id="48134" name="Oval 16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Oval 17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Oval 18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Oval 19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F</a:t>
            </a:r>
          </a:p>
        </p:txBody>
      </p:sp>
      <p:sp>
        <p:nvSpPr>
          <p:cNvPr id="48138" name="Line 20"/>
          <p:cNvSpPr>
            <a:spLocks noChangeShapeType="1"/>
          </p:cNvSpPr>
          <p:nvPr/>
        </p:nvSpPr>
        <p:spPr bwMode="auto">
          <a:xfrm flipV="1">
            <a:off x="1676400" y="44196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21"/>
          <p:cNvSpPr>
            <a:spLocks noChangeShapeType="1"/>
          </p:cNvSpPr>
          <p:nvPr/>
        </p:nvSpPr>
        <p:spPr bwMode="auto">
          <a:xfrm>
            <a:off x="3657600" y="47244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Line 22"/>
          <p:cNvSpPr>
            <a:spLocks noChangeShapeType="1"/>
          </p:cNvSpPr>
          <p:nvPr/>
        </p:nvSpPr>
        <p:spPr bwMode="auto">
          <a:xfrm flipH="1">
            <a:off x="2743200" y="4876800"/>
            <a:ext cx="533400" cy="8382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Line 23"/>
          <p:cNvSpPr>
            <a:spLocks noChangeShapeType="1"/>
          </p:cNvSpPr>
          <p:nvPr/>
        </p:nvSpPr>
        <p:spPr bwMode="auto">
          <a:xfrm>
            <a:off x="4267200" y="36576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Line 24"/>
          <p:cNvSpPr>
            <a:spLocks noChangeShapeType="1"/>
          </p:cNvSpPr>
          <p:nvPr/>
        </p:nvSpPr>
        <p:spPr bwMode="auto">
          <a:xfrm>
            <a:off x="1524000" y="4724400"/>
            <a:ext cx="838200" cy="11430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25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Line 26"/>
          <p:cNvSpPr>
            <a:spLocks noChangeShapeType="1"/>
          </p:cNvSpPr>
          <p:nvPr/>
        </p:nvSpPr>
        <p:spPr bwMode="auto">
          <a:xfrm>
            <a:off x="7667625" y="4005263"/>
            <a:ext cx="144463" cy="1152525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Line 27"/>
          <p:cNvSpPr>
            <a:spLocks noChangeShapeType="1"/>
          </p:cNvSpPr>
          <p:nvPr/>
        </p:nvSpPr>
        <p:spPr bwMode="auto">
          <a:xfrm>
            <a:off x="3733800" y="4495800"/>
            <a:ext cx="3810000" cy="990600"/>
          </a:xfrm>
          <a:prstGeom prst="line">
            <a:avLst/>
          </a:prstGeom>
          <a:noFill/>
          <a:ln w="539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Line 28"/>
          <p:cNvSpPr>
            <a:spLocks noChangeShapeType="1"/>
          </p:cNvSpPr>
          <p:nvPr/>
        </p:nvSpPr>
        <p:spPr bwMode="auto">
          <a:xfrm flipV="1">
            <a:off x="2971800" y="3886200"/>
            <a:ext cx="441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Line 29"/>
          <p:cNvSpPr>
            <a:spLocks noChangeShapeType="1"/>
          </p:cNvSpPr>
          <p:nvPr/>
        </p:nvSpPr>
        <p:spPr bwMode="auto">
          <a:xfrm flipV="1">
            <a:off x="3657600" y="3733800"/>
            <a:ext cx="3733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Oval 30"/>
          <p:cNvSpPr>
            <a:spLocks noChangeAspect="1" noChangeArrowheads="1"/>
          </p:cNvSpPr>
          <p:nvPr/>
        </p:nvSpPr>
        <p:spPr bwMode="auto">
          <a:xfrm>
            <a:off x="9906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Oval 31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Line 32"/>
          <p:cNvSpPr>
            <a:spLocks noChangeShapeType="1"/>
          </p:cNvSpPr>
          <p:nvPr/>
        </p:nvSpPr>
        <p:spPr bwMode="auto">
          <a:xfrm>
            <a:off x="1692275" y="3141663"/>
            <a:ext cx="431800" cy="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Connector 2"/>
          <p:cNvCxnSpPr>
            <a:endCxn id="48149" idx="5"/>
          </p:cNvCxnSpPr>
          <p:nvPr/>
        </p:nvCxnSpPr>
        <p:spPr>
          <a:xfrm flipH="1" flipV="1">
            <a:off x="2814638" y="3435350"/>
            <a:ext cx="388937" cy="714375"/>
          </a:xfrm>
          <a:prstGeom prst="line">
            <a:avLst/>
          </a:prstGeom>
          <a:ln w="762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48137" idx="3"/>
          </p:cNvCxnSpPr>
          <p:nvPr/>
        </p:nvCxnSpPr>
        <p:spPr>
          <a:xfrm flipV="1">
            <a:off x="5148263" y="5797550"/>
            <a:ext cx="2425700" cy="152400"/>
          </a:xfrm>
          <a:prstGeom prst="line">
            <a:avLst/>
          </a:prstGeom>
          <a:ln w="76200" cmpd="tri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422275" y="2405063"/>
            <a:ext cx="3387725" cy="4138612"/>
          </a:xfrm>
          <a:custGeom>
            <a:avLst/>
            <a:gdLst>
              <a:gd name="connsiteX0" fmla="*/ 2867763 w 3387254"/>
              <a:gd name="connsiteY0" fmla="*/ 481094 h 4137411"/>
              <a:gd name="connsiteX1" fmla="*/ 2848523 w 3387254"/>
              <a:gd name="connsiteY1" fmla="*/ 384875 h 4137411"/>
              <a:gd name="connsiteX2" fmla="*/ 2675359 w 3387254"/>
              <a:gd name="connsiteY2" fmla="*/ 250169 h 4137411"/>
              <a:gd name="connsiteX3" fmla="*/ 2425234 w 3387254"/>
              <a:gd name="connsiteY3" fmla="*/ 38487 h 4137411"/>
              <a:gd name="connsiteX4" fmla="*/ 2252071 w 3387254"/>
              <a:gd name="connsiteY4" fmla="*/ 0 h 4137411"/>
              <a:gd name="connsiteX5" fmla="*/ 1520935 w 3387254"/>
              <a:gd name="connsiteY5" fmla="*/ 19244 h 4137411"/>
              <a:gd name="connsiteX6" fmla="*/ 1424733 w 3387254"/>
              <a:gd name="connsiteY6" fmla="*/ 57731 h 4137411"/>
              <a:gd name="connsiteX7" fmla="*/ 1251570 w 3387254"/>
              <a:gd name="connsiteY7" fmla="*/ 76975 h 4137411"/>
              <a:gd name="connsiteX8" fmla="*/ 1059166 w 3387254"/>
              <a:gd name="connsiteY8" fmla="*/ 115462 h 4137411"/>
              <a:gd name="connsiteX9" fmla="*/ 943723 w 3387254"/>
              <a:gd name="connsiteY9" fmla="*/ 134706 h 4137411"/>
              <a:gd name="connsiteX10" fmla="*/ 789800 w 3387254"/>
              <a:gd name="connsiteY10" fmla="*/ 153950 h 4137411"/>
              <a:gd name="connsiteX11" fmla="*/ 539675 w 3387254"/>
              <a:gd name="connsiteY11" fmla="*/ 211681 h 4137411"/>
              <a:gd name="connsiteX12" fmla="*/ 424233 w 3387254"/>
              <a:gd name="connsiteY12" fmla="*/ 230925 h 4137411"/>
              <a:gd name="connsiteX13" fmla="*/ 308790 w 3387254"/>
              <a:gd name="connsiteY13" fmla="*/ 269413 h 4137411"/>
              <a:gd name="connsiteX14" fmla="*/ 231829 w 3387254"/>
              <a:gd name="connsiteY14" fmla="*/ 288656 h 4137411"/>
              <a:gd name="connsiteX15" fmla="*/ 154867 w 3387254"/>
              <a:gd name="connsiteY15" fmla="*/ 384875 h 4137411"/>
              <a:gd name="connsiteX16" fmla="*/ 58665 w 3387254"/>
              <a:gd name="connsiteY16" fmla="*/ 500338 h 4137411"/>
              <a:gd name="connsiteX17" fmla="*/ 39425 w 3387254"/>
              <a:gd name="connsiteY17" fmla="*/ 558069 h 4137411"/>
              <a:gd name="connsiteX18" fmla="*/ 39425 w 3387254"/>
              <a:gd name="connsiteY18" fmla="*/ 1308576 h 4137411"/>
              <a:gd name="connsiteX19" fmla="*/ 77905 w 3387254"/>
              <a:gd name="connsiteY19" fmla="*/ 1385552 h 4137411"/>
              <a:gd name="connsiteX20" fmla="*/ 135627 w 3387254"/>
              <a:gd name="connsiteY20" fmla="*/ 1731939 h 4137411"/>
              <a:gd name="connsiteX21" fmla="*/ 193348 w 3387254"/>
              <a:gd name="connsiteY21" fmla="*/ 1924377 h 4137411"/>
              <a:gd name="connsiteX22" fmla="*/ 212588 w 3387254"/>
              <a:gd name="connsiteY22" fmla="*/ 2020596 h 4137411"/>
              <a:gd name="connsiteX23" fmla="*/ 231829 w 3387254"/>
              <a:gd name="connsiteY23" fmla="*/ 2078327 h 4137411"/>
              <a:gd name="connsiteX24" fmla="*/ 270309 w 3387254"/>
              <a:gd name="connsiteY24" fmla="*/ 2232278 h 4137411"/>
              <a:gd name="connsiteX25" fmla="*/ 328031 w 3387254"/>
              <a:gd name="connsiteY25" fmla="*/ 2366984 h 4137411"/>
              <a:gd name="connsiteX26" fmla="*/ 385752 w 3387254"/>
              <a:gd name="connsiteY26" fmla="*/ 2540178 h 4137411"/>
              <a:gd name="connsiteX27" fmla="*/ 404992 w 3387254"/>
              <a:gd name="connsiteY27" fmla="*/ 2597909 h 4137411"/>
              <a:gd name="connsiteX28" fmla="*/ 481954 w 3387254"/>
              <a:gd name="connsiteY28" fmla="*/ 2713372 h 4137411"/>
              <a:gd name="connsiteX29" fmla="*/ 501194 w 3387254"/>
              <a:gd name="connsiteY29" fmla="*/ 2771103 h 4137411"/>
              <a:gd name="connsiteX30" fmla="*/ 635877 w 3387254"/>
              <a:gd name="connsiteY30" fmla="*/ 2963541 h 4137411"/>
              <a:gd name="connsiteX31" fmla="*/ 674358 w 3387254"/>
              <a:gd name="connsiteY31" fmla="*/ 3040516 h 4137411"/>
              <a:gd name="connsiteX32" fmla="*/ 732079 w 3387254"/>
              <a:gd name="connsiteY32" fmla="*/ 3117491 h 4137411"/>
              <a:gd name="connsiteX33" fmla="*/ 770560 w 3387254"/>
              <a:gd name="connsiteY33" fmla="*/ 3175222 h 4137411"/>
              <a:gd name="connsiteX34" fmla="*/ 828281 w 3387254"/>
              <a:gd name="connsiteY34" fmla="*/ 3290685 h 4137411"/>
              <a:gd name="connsiteX35" fmla="*/ 866762 w 3387254"/>
              <a:gd name="connsiteY35" fmla="*/ 3367660 h 4137411"/>
              <a:gd name="connsiteX36" fmla="*/ 924483 w 3387254"/>
              <a:gd name="connsiteY36" fmla="*/ 3406148 h 4137411"/>
              <a:gd name="connsiteX37" fmla="*/ 1097647 w 3387254"/>
              <a:gd name="connsiteY37" fmla="*/ 3598586 h 4137411"/>
              <a:gd name="connsiteX38" fmla="*/ 1213089 w 3387254"/>
              <a:gd name="connsiteY38" fmla="*/ 3675561 h 4137411"/>
              <a:gd name="connsiteX39" fmla="*/ 1367012 w 3387254"/>
              <a:gd name="connsiteY39" fmla="*/ 3714048 h 4137411"/>
              <a:gd name="connsiteX40" fmla="*/ 1424733 w 3387254"/>
              <a:gd name="connsiteY40" fmla="*/ 3733292 h 4137411"/>
              <a:gd name="connsiteX41" fmla="*/ 1482455 w 3387254"/>
              <a:gd name="connsiteY41" fmla="*/ 3771779 h 4137411"/>
              <a:gd name="connsiteX42" fmla="*/ 1540176 w 3387254"/>
              <a:gd name="connsiteY42" fmla="*/ 3791023 h 4137411"/>
              <a:gd name="connsiteX43" fmla="*/ 1617137 w 3387254"/>
              <a:gd name="connsiteY43" fmla="*/ 3829511 h 4137411"/>
              <a:gd name="connsiteX44" fmla="*/ 1751820 w 3387254"/>
              <a:gd name="connsiteY44" fmla="*/ 3983461 h 4137411"/>
              <a:gd name="connsiteX45" fmla="*/ 1867263 w 3387254"/>
              <a:gd name="connsiteY45" fmla="*/ 4098924 h 4137411"/>
              <a:gd name="connsiteX46" fmla="*/ 1982705 w 3387254"/>
              <a:gd name="connsiteY46" fmla="*/ 4137411 h 4137411"/>
              <a:gd name="connsiteX47" fmla="*/ 2463715 w 3387254"/>
              <a:gd name="connsiteY47" fmla="*/ 4118167 h 4137411"/>
              <a:gd name="connsiteX48" fmla="*/ 2598398 w 3387254"/>
              <a:gd name="connsiteY48" fmla="*/ 4060436 h 4137411"/>
              <a:gd name="connsiteX49" fmla="*/ 2867763 w 3387254"/>
              <a:gd name="connsiteY49" fmla="*/ 3983461 h 4137411"/>
              <a:gd name="connsiteX50" fmla="*/ 2925485 w 3387254"/>
              <a:gd name="connsiteY50" fmla="*/ 3964217 h 4137411"/>
              <a:gd name="connsiteX51" fmla="*/ 2983206 w 3387254"/>
              <a:gd name="connsiteY51" fmla="*/ 3906486 h 4137411"/>
              <a:gd name="connsiteX52" fmla="*/ 3060167 w 3387254"/>
              <a:gd name="connsiteY52" fmla="*/ 3714048 h 4137411"/>
              <a:gd name="connsiteX53" fmla="*/ 3137129 w 3387254"/>
              <a:gd name="connsiteY53" fmla="*/ 3560098 h 4137411"/>
              <a:gd name="connsiteX54" fmla="*/ 3156369 w 3387254"/>
              <a:gd name="connsiteY54" fmla="*/ 3502367 h 4137411"/>
              <a:gd name="connsiteX55" fmla="*/ 3194850 w 3387254"/>
              <a:gd name="connsiteY55" fmla="*/ 3367660 h 4137411"/>
              <a:gd name="connsiteX56" fmla="*/ 3252571 w 3387254"/>
              <a:gd name="connsiteY56" fmla="*/ 3252198 h 4137411"/>
              <a:gd name="connsiteX57" fmla="*/ 3291052 w 3387254"/>
              <a:gd name="connsiteY57" fmla="*/ 3098247 h 4137411"/>
              <a:gd name="connsiteX58" fmla="*/ 3310293 w 3387254"/>
              <a:gd name="connsiteY58" fmla="*/ 3040516 h 4137411"/>
              <a:gd name="connsiteX59" fmla="*/ 3329533 w 3387254"/>
              <a:gd name="connsiteY59" fmla="*/ 2828835 h 4137411"/>
              <a:gd name="connsiteX60" fmla="*/ 3348773 w 3387254"/>
              <a:gd name="connsiteY60" fmla="*/ 2732616 h 4137411"/>
              <a:gd name="connsiteX61" fmla="*/ 3387254 w 3387254"/>
              <a:gd name="connsiteY61" fmla="*/ 2347740 h 4137411"/>
              <a:gd name="connsiteX62" fmla="*/ 3348773 w 3387254"/>
              <a:gd name="connsiteY62" fmla="*/ 2116815 h 4137411"/>
              <a:gd name="connsiteX63" fmla="*/ 3329533 w 3387254"/>
              <a:gd name="connsiteY63" fmla="*/ 2039840 h 4137411"/>
              <a:gd name="connsiteX64" fmla="*/ 3310293 w 3387254"/>
              <a:gd name="connsiteY64" fmla="*/ 1558745 h 4137411"/>
              <a:gd name="connsiteX65" fmla="*/ 3252571 w 3387254"/>
              <a:gd name="connsiteY65" fmla="*/ 1289333 h 4137411"/>
              <a:gd name="connsiteX66" fmla="*/ 3175610 w 3387254"/>
              <a:gd name="connsiteY66" fmla="*/ 1173870 h 4137411"/>
              <a:gd name="connsiteX67" fmla="*/ 3117889 w 3387254"/>
              <a:gd name="connsiteY67" fmla="*/ 981432 h 4137411"/>
              <a:gd name="connsiteX68" fmla="*/ 3098648 w 3387254"/>
              <a:gd name="connsiteY68" fmla="*/ 923701 h 4137411"/>
              <a:gd name="connsiteX69" fmla="*/ 3040927 w 3387254"/>
              <a:gd name="connsiteY69" fmla="*/ 904457 h 4137411"/>
              <a:gd name="connsiteX70" fmla="*/ 3021687 w 3387254"/>
              <a:gd name="connsiteY70" fmla="*/ 846726 h 4137411"/>
              <a:gd name="connsiteX71" fmla="*/ 2983206 w 3387254"/>
              <a:gd name="connsiteY71" fmla="*/ 788995 h 4137411"/>
              <a:gd name="connsiteX72" fmla="*/ 2944725 w 3387254"/>
              <a:gd name="connsiteY72" fmla="*/ 519582 h 4137411"/>
              <a:gd name="connsiteX73" fmla="*/ 2925485 w 3387254"/>
              <a:gd name="connsiteY73" fmla="*/ 423363 h 413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387254" h="4137411">
                <a:moveTo>
                  <a:pt x="2867763" y="481094"/>
                </a:moveTo>
                <a:cubicBezTo>
                  <a:pt x="2861350" y="449021"/>
                  <a:pt x="2864405" y="413468"/>
                  <a:pt x="2848523" y="384875"/>
                </a:cubicBezTo>
                <a:cubicBezTo>
                  <a:pt x="2804563" y="305733"/>
                  <a:pt x="2741401" y="301544"/>
                  <a:pt x="2675359" y="250169"/>
                </a:cubicBezTo>
                <a:cubicBezTo>
                  <a:pt x="2592639" y="185820"/>
                  <a:pt x="2534428" y="65789"/>
                  <a:pt x="2425234" y="38487"/>
                </a:cubicBezTo>
                <a:cubicBezTo>
                  <a:pt x="2316547" y="11311"/>
                  <a:pt x="2374203" y="24431"/>
                  <a:pt x="2252071" y="0"/>
                </a:cubicBezTo>
                <a:cubicBezTo>
                  <a:pt x="2008359" y="6415"/>
                  <a:pt x="1764140" y="2273"/>
                  <a:pt x="1520935" y="19244"/>
                </a:cubicBezTo>
                <a:cubicBezTo>
                  <a:pt x="1486480" y="21648"/>
                  <a:pt x="1458504" y="50493"/>
                  <a:pt x="1424733" y="57731"/>
                </a:cubicBezTo>
                <a:cubicBezTo>
                  <a:pt x="1367946" y="69902"/>
                  <a:pt x="1308935" y="67916"/>
                  <a:pt x="1251570" y="76975"/>
                </a:cubicBezTo>
                <a:cubicBezTo>
                  <a:pt x="1186965" y="87177"/>
                  <a:pt x="1123681" y="104708"/>
                  <a:pt x="1059166" y="115462"/>
                </a:cubicBezTo>
                <a:cubicBezTo>
                  <a:pt x="1020685" y="121877"/>
                  <a:pt x="982343" y="129188"/>
                  <a:pt x="943723" y="134706"/>
                </a:cubicBezTo>
                <a:cubicBezTo>
                  <a:pt x="892536" y="142020"/>
                  <a:pt x="840906" y="146086"/>
                  <a:pt x="789800" y="153950"/>
                </a:cubicBezTo>
                <a:cubicBezTo>
                  <a:pt x="686978" y="169772"/>
                  <a:pt x="652162" y="187573"/>
                  <a:pt x="539675" y="211681"/>
                </a:cubicBezTo>
                <a:cubicBezTo>
                  <a:pt x="501530" y="219856"/>
                  <a:pt x="462079" y="221462"/>
                  <a:pt x="424233" y="230925"/>
                </a:cubicBezTo>
                <a:cubicBezTo>
                  <a:pt x="384881" y="240765"/>
                  <a:pt x="348142" y="259574"/>
                  <a:pt x="308790" y="269413"/>
                </a:cubicBezTo>
                <a:lnTo>
                  <a:pt x="231829" y="288656"/>
                </a:lnTo>
                <a:cubicBezTo>
                  <a:pt x="102741" y="374729"/>
                  <a:pt x="229213" y="273337"/>
                  <a:pt x="154867" y="384875"/>
                </a:cubicBezTo>
                <a:cubicBezTo>
                  <a:pt x="127082" y="426560"/>
                  <a:pt x="90732" y="461850"/>
                  <a:pt x="58665" y="500338"/>
                </a:cubicBezTo>
                <a:cubicBezTo>
                  <a:pt x="52252" y="519582"/>
                  <a:pt x="44997" y="538565"/>
                  <a:pt x="39425" y="558069"/>
                </a:cubicBezTo>
                <a:cubicBezTo>
                  <a:pt x="-33376" y="812917"/>
                  <a:pt x="11733" y="948513"/>
                  <a:pt x="39425" y="1308576"/>
                </a:cubicBezTo>
                <a:cubicBezTo>
                  <a:pt x="41625" y="1337178"/>
                  <a:pt x="65078" y="1359893"/>
                  <a:pt x="77905" y="1385552"/>
                </a:cubicBezTo>
                <a:cubicBezTo>
                  <a:pt x="94461" y="1501463"/>
                  <a:pt x="110208" y="1617535"/>
                  <a:pt x="135627" y="1731939"/>
                </a:cubicBezTo>
                <a:cubicBezTo>
                  <a:pt x="171696" y="1894277"/>
                  <a:pt x="135780" y="1713259"/>
                  <a:pt x="193348" y="1924377"/>
                </a:cubicBezTo>
                <a:cubicBezTo>
                  <a:pt x="201953" y="1955933"/>
                  <a:pt x="204656" y="1988864"/>
                  <a:pt x="212588" y="2020596"/>
                </a:cubicBezTo>
                <a:cubicBezTo>
                  <a:pt x="217507" y="2040275"/>
                  <a:pt x="226493" y="2058757"/>
                  <a:pt x="231829" y="2078327"/>
                </a:cubicBezTo>
                <a:cubicBezTo>
                  <a:pt x="245744" y="2129360"/>
                  <a:pt x="246657" y="2184965"/>
                  <a:pt x="270309" y="2232278"/>
                </a:cubicBezTo>
                <a:cubicBezTo>
                  <a:pt x="317860" y="2327396"/>
                  <a:pt x="299720" y="2282039"/>
                  <a:pt x="328031" y="2366984"/>
                </a:cubicBezTo>
                <a:cubicBezTo>
                  <a:pt x="363751" y="2581349"/>
                  <a:pt x="318115" y="2404880"/>
                  <a:pt x="385752" y="2540178"/>
                </a:cubicBezTo>
                <a:cubicBezTo>
                  <a:pt x="394822" y="2558321"/>
                  <a:pt x="395142" y="2580177"/>
                  <a:pt x="404992" y="2597909"/>
                </a:cubicBezTo>
                <a:cubicBezTo>
                  <a:pt x="427452" y="2638344"/>
                  <a:pt x="481954" y="2713372"/>
                  <a:pt x="481954" y="2713372"/>
                </a:cubicBezTo>
                <a:cubicBezTo>
                  <a:pt x="488367" y="2732616"/>
                  <a:pt x="491344" y="2753371"/>
                  <a:pt x="501194" y="2771103"/>
                </a:cubicBezTo>
                <a:cubicBezTo>
                  <a:pt x="618173" y="2981701"/>
                  <a:pt x="534994" y="2802100"/>
                  <a:pt x="635877" y="2963541"/>
                </a:cubicBezTo>
                <a:cubicBezTo>
                  <a:pt x="651079" y="2987868"/>
                  <a:pt x="659156" y="3016189"/>
                  <a:pt x="674358" y="3040516"/>
                </a:cubicBezTo>
                <a:cubicBezTo>
                  <a:pt x="691353" y="3067713"/>
                  <a:pt x="713440" y="3091392"/>
                  <a:pt x="732079" y="3117491"/>
                </a:cubicBezTo>
                <a:cubicBezTo>
                  <a:pt x="745520" y="3136311"/>
                  <a:pt x="757733" y="3155978"/>
                  <a:pt x="770560" y="3175222"/>
                </a:cubicBezTo>
                <a:cubicBezTo>
                  <a:pt x="805835" y="3281069"/>
                  <a:pt x="768604" y="3186233"/>
                  <a:pt x="828281" y="3290685"/>
                </a:cubicBezTo>
                <a:cubicBezTo>
                  <a:pt x="842511" y="3315592"/>
                  <a:pt x="848400" y="3345621"/>
                  <a:pt x="866762" y="3367660"/>
                </a:cubicBezTo>
                <a:cubicBezTo>
                  <a:pt x="881565" y="3385427"/>
                  <a:pt x="905243" y="3393319"/>
                  <a:pt x="924483" y="3406148"/>
                </a:cubicBezTo>
                <a:cubicBezTo>
                  <a:pt x="976176" y="3483701"/>
                  <a:pt x="1007028" y="3538162"/>
                  <a:pt x="1097647" y="3598586"/>
                </a:cubicBezTo>
                <a:cubicBezTo>
                  <a:pt x="1136128" y="3624244"/>
                  <a:pt x="1168220" y="3664342"/>
                  <a:pt x="1213089" y="3675561"/>
                </a:cubicBezTo>
                <a:cubicBezTo>
                  <a:pt x="1264397" y="3688390"/>
                  <a:pt x="1316840" y="3697321"/>
                  <a:pt x="1367012" y="3714048"/>
                </a:cubicBezTo>
                <a:cubicBezTo>
                  <a:pt x="1386252" y="3720463"/>
                  <a:pt x="1406593" y="3724221"/>
                  <a:pt x="1424733" y="3733292"/>
                </a:cubicBezTo>
                <a:cubicBezTo>
                  <a:pt x="1445416" y="3743635"/>
                  <a:pt x="1461772" y="3761436"/>
                  <a:pt x="1482455" y="3771779"/>
                </a:cubicBezTo>
                <a:cubicBezTo>
                  <a:pt x="1500595" y="3780850"/>
                  <a:pt x="1521535" y="3783032"/>
                  <a:pt x="1540176" y="3791023"/>
                </a:cubicBezTo>
                <a:cubicBezTo>
                  <a:pt x="1566539" y="3802324"/>
                  <a:pt x="1591483" y="3816682"/>
                  <a:pt x="1617137" y="3829511"/>
                </a:cubicBezTo>
                <a:cubicBezTo>
                  <a:pt x="1784704" y="4052970"/>
                  <a:pt x="1552538" y="3750925"/>
                  <a:pt x="1751820" y="3983461"/>
                </a:cubicBezTo>
                <a:cubicBezTo>
                  <a:pt x="1810404" y="4051821"/>
                  <a:pt x="1768589" y="4049578"/>
                  <a:pt x="1867263" y="4098924"/>
                </a:cubicBezTo>
                <a:cubicBezTo>
                  <a:pt x="1903542" y="4117067"/>
                  <a:pt x="1982705" y="4137411"/>
                  <a:pt x="1982705" y="4137411"/>
                </a:cubicBezTo>
                <a:cubicBezTo>
                  <a:pt x="2143042" y="4130996"/>
                  <a:pt x="2303630" y="4129209"/>
                  <a:pt x="2463715" y="4118167"/>
                </a:cubicBezTo>
                <a:cubicBezTo>
                  <a:pt x="2569146" y="4110895"/>
                  <a:pt x="2513399" y="4098220"/>
                  <a:pt x="2598398" y="4060436"/>
                </a:cubicBezTo>
                <a:cubicBezTo>
                  <a:pt x="2709563" y="4011021"/>
                  <a:pt x="2745482" y="4024228"/>
                  <a:pt x="2867763" y="3983461"/>
                </a:cubicBezTo>
                <a:lnTo>
                  <a:pt x="2925485" y="3964217"/>
                </a:lnTo>
                <a:cubicBezTo>
                  <a:pt x="2944725" y="3944973"/>
                  <a:pt x="2967391" y="3928631"/>
                  <a:pt x="2983206" y="3906486"/>
                </a:cubicBezTo>
                <a:cubicBezTo>
                  <a:pt x="3039248" y="3828013"/>
                  <a:pt x="3013436" y="3807525"/>
                  <a:pt x="3060167" y="3714048"/>
                </a:cubicBezTo>
                <a:cubicBezTo>
                  <a:pt x="3085821" y="3662731"/>
                  <a:pt x="3118990" y="3614527"/>
                  <a:pt x="3137129" y="3560098"/>
                </a:cubicBezTo>
                <a:cubicBezTo>
                  <a:pt x="3143542" y="3540854"/>
                  <a:pt x="3150797" y="3521871"/>
                  <a:pt x="3156369" y="3502367"/>
                </a:cubicBezTo>
                <a:cubicBezTo>
                  <a:pt x="3168595" y="3459568"/>
                  <a:pt x="3176401" y="3409178"/>
                  <a:pt x="3194850" y="3367660"/>
                </a:cubicBezTo>
                <a:cubicBezTo>
                  <a:pt x="3212323" y="3328339"/>
                  <a:pt x="3238101" y="3292721"/>
                  <a:pt x="3252571" y="3252198"/>
                </a:cubicBezTo>
                <a:cubicBezTo>
                  <a:pt x="3270359" y="3202383"/>
                  <a:pt x="3274327" y="3148429"/>
                  <a:pt x="3291052" y="3098247"/>
                </a:cubicBezTo>
                <a:lnTo>
                  <a:pt x="3310293" y="3040516"/>
                </a:lnTo>
                <a:cubicBezTo>
                  <a:pt x="3316706" y="2969956"/>
                  <a:pt x="3320747" y="2899139"/>
                  <a:pt x="3329533" y="2828835"/>
                </a:cubicBezTo>
                <a:cubicBezTo>
                  <a:pt x="3333589" y="2796380"/>
                  <a:pt x="3344148" y="2764995"/>
                  <a:pt x="3348773" y="2732616"/>
                </a:cubicBezTo>
                <a:cubicBezTo>
                  <a:pt x="3362308" y="2637857"/>
                  <a:pt x="3379259" y="2435705"/>
                  <a:pt x="3387254" y="2347740"/>
                </a:cubicBezTo>
                <a:cubicBezTo>
                  <a:pt x="3374427" y="2270765"/>
                  <a:pt x="3363152" y="2193515"/>
                  <a:pt x="3348773" y="2116815"/>
                </a:cubicBezTo>
                <a:cubicBezTo>
                  <a:pt x="3343900" y="2090820"/>
                  <a:pt x="3331352" y="2066225"/>
                  <a:pt x="3329533" y="2039840"/>
                </a:cubicBezTo>
                <a:cubicBezTo>
                  <a:pt x="3318493" y="1879727"/>
                  <a:pt x="3320000" y="1718944"/>
                  <a:pt x="3310293" y="1558745"/>
                </a:cubicBezTo>
                <a:cubicBezTo>
                  <a:pt x="3306765" y="1500526"/>
                  <a:pt x="3291131" y="1347183"/>
                  <a:pt x="3252571" y="1289333"/>
                </a:cubicBezTo>
                <a:lnTo>
                  <a:pt x="3175610" y="1173870"/>
                </a:lnTo>
                <a:cubicBezTo>
                  <a:pt x="3146533" y="1057545"/>
                  <a:pt x="3164728" y="1121975"/>
                  <a:pt x="3117889" y="981432"/>
                </a:cubicBezTo>
                <a:cubicBezTo>
                  <a:pt x="3111476" y="962188"/>
                  <a:pt x="3117891" y="930117"/>
                  <a:pt x="3098648" y="923701"/>
                </a:cubicBezTo>
                <a:lnTo>
                  <a:pt x="3040927" y="904457"/>
                </a:lnTo>
                <a:cubicBezTo>
                  <a:pt x="3034514" y="885213"/>
                  <a:pt x="3030757" y="864869"/>
                  <a:pt x="3021687" y="846726"/>
                </a:cubicBezTo>
                <a:cubicBezTo>
                  <a:pt x="3011346" y="826040"/>
                  <a:pt x="2990518" y="810935"/>
                  <a:pt x="2983206" y="788995"/>
                </a:cubicBezTo>
                <a:cubicBezTo>
                  <a:pt x="2971093" y="752649"/>
                  <a:pt x="2948090" y="539773"/>
                  <a:pt x="2944725" y="519582"/>
                </a:cubicBezTo>
                <a:cubicBezTo>
                  <a:pt x="2923930" y="394785"/>
                  <a:pt x="2925485" y="479144"/>
                  <a:pt x="2925485" y="423363"/>
                </a:cubicBezTo>
              </a:path>
            </a:pathLst>
          </a:cu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48100" y="2393950"/>
            <a:ext cx="4694238" cy="4149725"/>
          </a:xfrm>
          <a:custGeom>
            <a:avLst/>
            <a:gdLst>
              <a:gd name="connsiteX0" fmla="*/ 1077827 w 4695090"/>
              <a:gd name="connsiteY0" fmla="*/ 242073 h 4148559"/>
              <a:gd name="connsiteX1" fmla="*/ 981625 w 4695090"/>
              <a:gd name="connsiteY1" fmla="*/ 203586 h 4148559"/>
              <a:gd name="connsiteX2" fmla="*/ 866183 w 4695090"/>
              <a:gd name="connsiteY2" fmla="*/ 126610 h 4148559"/>
              <a:gd name="connsiteX3" fmla="*/ 808462 w 4695090"/>
              <a:gd name="connsiteY3" fmla="*/ 88123 h 4148559"/>
              <a:gd name="connsiteX4" fmla="*/ 750741 w 4695090"/>
              <a:gd name="connsiteY4" fmla="*/ 68879 h 4148559"/>
              <a:gd name="connsiteX5" fmla="*/ 385173 w 4695090"/>
              <a:gd name="connsiteY5" fmla="*/ 88123 h 4148559"/>
              <a:gd name="connsiteX6" fmla="*/ 327452 w 4695090"/>
              <a:gd name="connsiteY6" fmla="*/ 126610 h 4148559"/>
              <a:gd name="connsiteX7" fmla="*/ 192769 w 4695090"/>
              <a:gd name="connsiteY7" fmla="*/ 242073 h 4148559"/>
              <a:gd name="connsiteX8" fmla="*/ 173529 w 4695090"/>
              <a:gd name="connsiteY8" fmla="*/ 299804 h 4148559"/>
              <a:gd name="connsiteX9" fmla="*/ 58086 w 4695090"/>
              <a:gd name="connsiteY9" fmla="*/ 472998 h 4148559"/>
              <a:gd name="connsiteX10" fmla="*/ 38846 w 4695090"/>
              <a:gd name="connsiteY10" fmla="*/ 607705 h 4148559"/>
              <a:gd name="connsiteX11" fmla="*/ 365 w 4695090"/>
              <a:gd name="connsiteY11" fmla="*/ 684680 h 4148559"/>
              <a:gd name="connsiteX12" fmla="*/ 38846 w 4695090"/>
              <a:gd name="connsiteY12" fmla="*/ 1242749 h 4148559"/>
              <a:gd name="connsiteX13" fmla="*/ 77327 w 4695090"/>
              <a:gd name="connsiteY13" fmla="*/ 1415943 h 4148559"/>
              <a:gd name="connsiteX14" fmla="*/ 96567 w 4695090"/>
              <a:gd name="connsiteY14" fmla="*/ 1550650 h 4148559"/>
              <a:gd name="connsiteX15" fmla="*/ 115807 w 4695090"/>
              <a:gd name="connsiteY15" fmla="*/ 1877794 h 4148559"/>
              <a:gd name="connsiteX16" fmla="*/ 173529 w 4695090"/>
              <a:gd name="connsiteY16" fmla="*/ 2070232 h 4148559"/>
              <a:gd name="connsiteX17" fmla="*/ 231250 w 4695090"/>
              <a:gd name="connsiteY17" fmla="*/ 2358888 h 4148559"/>
              <a:gd name="connsiteX18" fmla="*/ 250490 w 4695090"/>
              <a:gd name="connsiteY18" fmla="*/ 2686032 h 4148559"/>
              <a:gd name="connsiteX19" fmla="*/ 288971 w 4695090"/>
              <a:gd name="connsiteY19" fmla="*/ 2936201 h 4148559"/>
              <a:gd name="connsiteX20" fmla="*/ 308211 w 4695090"/>
              <a:gd name="connsiteY20" fmla="*/ 3109395 h 4148559"/>
              <a:gd name="connsiteX21" fmla="*/ 327452 w 4695090"/>
              <a:gd name="connsiteY21" fmla="*/ 3244102 h 4148559"/>
              <a:gd name="connsiteX22" fmla="*/ 385173 w 4695090"/>
              <a:gd name="connsiteY22" fmla="*/ 3571246 h 4148559"/>
              <a:gd name="connsiteX23" fmla="*/ 462135 w 4695090"/>
              <a:gd name="connsiteY23" fmla="*/ 3686709 h 4148559"/>
              <a:gd name="connsiteX24" fmla="*/ 500615 w 4695090"/>
              <a:gd name="connsiteY24" fmla="*/ 3744440 h 4148559"/>
              <a:gd name="connsiteX25" fmla="*/ 539096 w 4695090"/>
              <a:gd name="connsiteY25" fmla="*/ 3802171 h 4148559"/>
              <a:gd name="connsiteX26" fmla="*/ 577577 w 4695090"/>
              <a:gd name="connsiteY26" fmla="*/ 3859903 h 4148559"/>
              <a:gd name="connsiteX27" fmla="*/ 596817 w 4695090"/>
              <a:gd name="connsiteY27" fmla="*/ 3917634 h 4148559"/>
              <a:gd name="connsiteX28" fmla="*/ 731500 w 4695090"/>
              <a:gd name="connsiteY28" fmla="*/ 4071584 h 4148559"/>
              <a:gd name="connsiteX29" fmla="*/ 923904 w 4695090"/>
              <a:gd name="connsiteY29" fmla="*/ 4148559 h 4148559"/>
              <a:gd name="connsiteX30" fmla="*/ 1481876 w 4695090"/>
              <a:gd name="connsiteY30" fmla="*/ 4129315 h 4148559"/>
              <a:gd name="connsiteX31" fmla="*/ 1558837 w 4695090"/>
              <a:gd name="connsiteY31" fmla="*/ 4110072 h 4148559"/>
              <a:gd name="connsiteX32" fmla="*/ 1885924 w 4695090"/>
              <a:gd name="connsiteY32" fmla="*/ 4090828 h 4148559"/>
              <a:gd name="connsiteX33" fmla="*/ 2097569 w 4695090"/>
              <a:gd name="connsiteY33" fmla="*/ 4052340 h 4148559"/>
              <a:gd name="connsiteX34" fmla="*/ 2270732 w 4695090"/>
              <a:gd name="connsiteY34" fmla="*/ 4013853 h 4148559"/>
              <a:gd name="connsiteX35" fmla="*/ 2386175 w 4695090"/>
              <a:gd name="connsiteY35" fmla="*/ 3975365 h 4148559"/>
              <a:gd name="connsiteX36" fmla="*/ 2463136 w 4695090"/>
              <a:gd name="connsiteY36" fmla="*/ 3917634 h 4148559"/>
              <a:gd name="connsiteX37" fmla="*/ 2597819 w 4695090"/>
              <a:gd name="connsiteY37" fmla="*/ 3744440 h 4148559"/>
              <a:gd name="connsiteX38" fmla="*/ 2751742 w 4695090"/>
              <a:gd name="connsiteY38" fmla="*/ 3763684 h 4148559"/>
              <a:gd name="connsiteX39" fmla="*/ 2867185 w 4695090"/>
              <a:gd name="connsiteY39" fmla="*/ 3782927 h 4148559"/>
              <a:gd name="connsiteX40" fmla="*/ 3694522 w 4695090"/>
              <a:gd name="connsiteY40" fmla="*/ 3763684 h 4148559"/>
              <a:gd name="connsiteX41" fmla="*/ 3867685 w 4695090"/>
              <a:gd name="connsiteY41" fmla="*/ 3705952 h 4148559"/>
              <a:gd name="connsiteX42" fmla="*/ 3925407 w 4695090"/>
              <a:gd name="connsiteY42" fmla="*/ 3686709 h 4148559"/>
              <a:gd name="connsiteX43" fmla="*/ 4040849 w 4695090"/>
              <a:gd name="connsiteY43" fmla="*/ 3667465 h 4148559"/>
              <a:gd name="connsiteX44" fmla="*/ 4098570 w 4695090"/>
              <a:gd name="connsiteY44" fmla="*/ 3648221 h 4148559"/>
              <a:gd name="connsiteX45" fmla="*/ 4194772 w 4695090"/>
              <a:gd name="connsiteY45" fmla="*/ 3628977 h 4148559"/>
              <a:gd name="connsiteX46" fmla="*/ 4271734 w 4695090"/>
              <a:gd name="connsiteY46" fmla="*/ 3590490 h 4148559"/>
              <a:gd name="connsiteX47" fmla="*/ 4425657 w 4695090"/>
              <a:gd name="connsiteY47" fmla="*/ 3532758 h 4148559"/>
              <a:gd name="connsiteX48" fmla="*/ 4502619 w 4695090"/>
              <a:gd name="connsiteY48" fmla="*/ 3475027 h 4148559"/>
              <a:gd name="connsiteX49" fmla="*/ 4656542 w 4695090"/>
              <a:gd name="connsiteY49" fmla="*/ 3398052 h 4148559"/>
              <a:gd name="connsiteX50" fmla="*/ 4695023 w 4695090"/>
              <a:gd name="connsiteY50" fmla="*/ 2916958 h 4148559"/>
              <a:gd name="connsiteX51" fmla="*/ 4675782 w 4695090"/>
              <a:gd name="connsiteY51" fmla="*/ 2397376 h 4148559"/>
              <a:gd name="connsiteX52" fmla="*/ 4618061 w 4695090"/>
              <a:gd name="connsiteY52" fmla="*/ 2301157 h 4148559"/>
              <a:gd name="connsiteX53" fmla="*/ 4502619 w 4695090"/>
              <a:gd name="connsiteY53" fmla="*/ 2089475 h 4148559"/>
              <a:gd name="connsiteX54" fmla="*/ 4444897 w 4695090"/>
              <a:gd name="connsiteY54" fmla="*/ 1877794 h 4148559"/>
              <a:gd name="connsiteX55" fmla="*/ 4425657 w 4695090"/>
              <a:gd name="connsiteY55" fmla="*/ 1723844 h 4148559"/>
              <a:gd name="connsiteX56" fmla="*/ 4406417 w 4695090"/>
              <a:gd name="connsiteY56" fmla="*/ 1531406 h 4148559"/>
              <a:gd name="connsiteX57" fmla="*/ 4387176 w 4695090"/>
              <a:gd name="connsiteY57" fmla="*/ 1473675 h 4148559"/>
              <a:gd name="connsiteX58" fmla="*/ 4367936 w 4695090"/>
              <a:gd name="connsiteY58" fmla="*/ 1396700 h 4148559"/>
              <a:gd name="connsiteX59" fmla="*/ 4252493 w 4695090"/>
              <a:gd name="connsiteY59" fmla="*/ 1204262 h 4148559"/>
              <a:gd name="connsiteX60" fmla="*/ 4214013 w 4695090"/>
              <a:gd name="connsiteY60" fmla="*/ 1050312 h 4148559"/>
              <a:gd name="connsiteX61" fmla="*/ 4175532 w 4695090"/>
              <a:gd name="connsiteY61" fmla="*/ 954093 h 4148559"/>
              <a:gd name="connsiteX62" fmla="*/ 4079330 w 4695090"/>
              <a:gd name="connsiteY62" fmla="*/ 530730 h 4148559"/>
              <a:gd name="connsiteX63" fmla="*/ 4060089 w 4695090"/>
              <a:gd name="connsiteY63" fmla="*/ 472998 h 4148559"/>
              <a:gd name="connsiteX64" fmla="*/ 3944647 w 4695090"/>
              <a:gd name="connsiteY64" fmla="*/ 376779 h 4148559"/>
              <a:gd name="connsiteX65" fmla="*/ 3829205 w 4695090"/>
              <a:gd name="connsiteY65" fmla="*/ 338292 h 4148559"/>
              <a:gd name="connsiteX66" fmla="*/ 3733003 w 4695090"/>
              <a:gd name="connsiteY66" fmla="*/ 299804 h 4148559"/>
              <a:gd name="connsiteX67" fmla="*/ 3598320 w 4695090"/>
              <a:gd name="connsiteY67" fmla="*/ 242073 h 4148559"/>
              <a:gd name="connsiteX68" fmla="*/ 3463637 w 4695090"/>
              <a:gd name="connsiteY68" fmla="*/ 165098 h 4148559"/>
              <a:gd name="connsiteX69" fmla="*/ 3328954 w 4695090"/>
              <a:gd name="connsiteY69" fmla="*/ 88123 h 4148559"/>
              <a:gd name="connsiteX70" fmla="*/ 3213512 w 4695090"/>
              <a:gd name="connsiteY70" fmla="*/ 49635 h 4148559"/>
              <a:gd name="connsiteX71" fmla="*/ 3136550 w 4695090"/>
              <a:gd name="connsiteY71" fmla="*/ 30392 h 4148559"/>
              <a:gd name="connsiteX72" fmla="*/ 1655039 w 4695090"/>
              <a:gd name="connsiteY72" fmla="*/ 11148 h 4148559"/>
              <a:gd name="connsiteX73" fmla="*/ 923904 w 4695090"/>
              <a:gd name="connsiteY73" fmla="*/ 68879 h 4148559"/>
              <a:gd name="connsiteX74" fmla="*/ 866183 w 4695090"/>
              <a:gd name="connsiteY74" fmla="*/ 107367 h 4148559"/>
              <a:gd name="connsiteX75" fmla="*/ 827702 w 4695090"/>
              <a:gd name="connsiteY75" fmla="*/ 165098 h 414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695090" h="4148559">
                <a:moveTo>
                  <a:pt x="1077827" y="242073"/>
                </a:moveTo>
                <a:cubicBezTo>
                  <a:pt x="1045760" y="229244"/>
                  <a:pt x="1011945" y="220127"/>
                  <a:pt x="981625" y="203586"/>
                </a:cubicBezTo>
                <a:cubicBezTo>
                  <a:pt x="941023" y="181436"/>
                  <a:pt x="904664" y="152269"/>
                  <a:pt x="866183" y="126610"/>
                </a:cubicBezTo>
                <a:cubicBezTo>
                  <a:pt x="846943" y="113781"/>
                  <a:pt x="830400" y="95437"/>
                  <a:pt x="808462" y="88123"/>
                </a:cubicBezTo>
                <a:lnTo>
                  <a:pt x="750741" y="68879"/>
                </a:lnTo>
                <a:cubicBezTo>
                  <a:pt x="628885" y="75294"/>
                  <a:pt x="506078" y="71633"/>
                  <a:pt x="385173" y="88123"/>
                </a:cubicBezTo>
                <a:cubicBezTo>
                  <a:pt x="362260" y="91248"/>
                  <a:pt x="345009" y="111559"/>
                  <a:pt x="327452" y="126610"/>
                </a:cubicBezTo>
                <a:cubicBezTo>
                  <a:pt x="164156" y="266603"/>
                  <a:pt x="325282" y="153716"/>
                  <a:pt x="192769" y="242073"/>
                </a:cubicBezTo>
                <a:cubicBezTo>
                  <a:pt x="186356" y="261317"/>
                  <a:pt x="182599" y="281661"/>
                  <a:pt x="173529" y="299804"/>
                </a:cubicBezTo>
                <a:cubicBezTo>
                  <a:pt x="136421" y="374033"/>
                  <a:pt x="106423" y="408537"/>
                  <a:pt x="58086" y="472998"/>
                </a:cubicBezTo>
                <a:cubicBezTo>
                  <a:pt x="51673" y="517900"/>
                  <a:pt x="50778" y="563945"/>
                  <a:pt x="38846" y="607705"/>
                </a:cubicBezTo>
                <a:cubicBezTo>
                  <a:pt x="31300" y="635380"/>
                  <a:pt x="1611" y="656021"/>
                  <a:pt x="365" y="684680"/>
                </a:cubicBezTo>
                <a:cubicBezTo>
                  <a:pt x="-3298" y="768933"/>
                  <a:pt x="21349" y="1111502"/>
                  <a:pt x="38846" y="1242749"/>
                </a:cubicBezTo>
                <a:cubicBezTo>
                  <a:pt x="57947" y="1386029"/>
                  <a:pt x="54460" y="1290154"/>
                  <a:pt x="77327" y="1415943"/>
                </a:cubicBezTo>
                <a:cubicBezTo>
                  <a:pt x="85440" y="1460570"/>
                  <a:pt x="90154" y="1505748"/>
                  <a:pt x="96567" y="1550650"/>
                </a:cubicBezTo>
                <a:cubicBezTo>
                  <a:pt x="102980" y="1659698"/>
                  <a:pt x="105452" y="1769049"/>
                  <a:pt x="115807" y="1877794"/>
                </a:cubicBezTo>
                <a:cubicBezTo>
                  <a:pt x="120065" y="1922510"/>
                  <a:pt x="164760" y="2039533"/>
                  <a:pt x="173529" y="2070232"/>
                </a:cubicBezTo>
                <a:cubicBezTo>
                  <a:pt x="215938" y="2218692"/>
                  <a:pt x="210592" y="2214260"/>
                  <a:pt x="231250" y="2358888"/>
                </a:cubicBezTo>
                <a:cubicBezTo>
                  <a:pt x="237663" y="2467936"/>
                  <a:pt x="242422" y="2577094"/>
                  <a:pt x="250490" y="2686032"/>
                </a:cubicBezTo>
                <a:cubicBezTo>
                  <a:pt x="264662" y="2877389"/>
                  <a:pt x="251579" y="2824002"/>
                  <a:pt x="288971" y="2936201"/>
                </a:cubicBezTo>
                <a:cubicBezTo>
                  <a:pt x="295384" y="2993932"/>
                  <a:pt x="301007" y="3051757"/>
                  <a:pt x="308211" y="3109395"/>
                </a:cubicBezTo>
                <a:cubicBezTo>
                  <a:pt x="313836" y="3154403"/>
                  <a:pt x="322444" y="3199021"/>
                  <a:pt x="327452" y="3244102"/>
                </a:cubicBezTo>
                <a:cubicBezTo>
                  <a:pt x="341722" y="3372551"/>
                  <a:pt x="329239" y="3459359"/>
                  <a:pt x="385173" y="3571246"/>
                </a:cubicBezTo>
                <a:cubicBezTo>
                  <a:pt x="405856" y="3612618"/>
                  <a:pt x="436481" y="3648221"/>
                  <a:pt x="462135" y="3686709"/>
                </a:cubicBezTo>
                <a:lnTo>
                  <a:pt x="500615" y="3744440"/>
                </a:lnTo>
                <a:lnTo>
                  <a:pt x="539096" y="3802171"/>
                </a:lnTo>
                <a:lnTo>
                  <a:pt x="577577" y="3859903"/>
                </a:lnTo>
                <a:cubicBezTo>
                  <a:pt x="583990" y="3879147"/>
                  <a:pt x="586967" y="3899902"/>
                  <a:pt x="596817" y="3917634"/>
                </a:cubicBezTo>
                <a:cubicBezTo>
                  <a:pt x="636990" y="3989959"/>
                  <a:pt x="660101" y="4038625"/>
                  <a:pt x="731500" y="4071584"/>
                </a:cubicBezTo>
                <a:cubicBezTo>
                  <a:pt x="794217" y="4100535"/>
                  <a:pt x="923904" y="4148559"/>
                  <a:pt x="923904" y="4148559"/>
                </a:cubicBezTo>
                <a:cubicBezTo>
                  <a:pt x="1109895" y="4142144"/>
                  <a:pt x="1296116" y="4140575"/>
                  <a:pt x="1481876" y="4129315"/>
                </a:cubicBezTo>
                <a:cubicBezTo>
                  <a:pt x="1508271" y="4127715"/>
                  <a:pt x="1532513" y="4112579"/>
                  <a:pt x="1558837" y="4110072"/>
                </a:cubicBezTo>
                <a:cubicBezTo>
                  <a:pt x="1667562" y="4099716"/>
                  <a:pt x="1776895" y="4097243"/>
                  <a:pt x="1885924" y="4090828"/>
                </a:cubicBezTo>
                <a:cubicBezTo>
                  <a:pt x="1985514" y="4074227"/>
                  <a:pt x="2003443" y="4072513"/>
                  <a:pt x="2097569" y="4052340"/>
                </a:cubicBezTo>
                <a:cubicBezTo>
                  <a:pt x="2155386" y="4039949"/>
                  <a:pt x="2213600" y="4029091"/>
                  <a:pt x="2270732" y="4013853"/>
                </a:cubicBezTo>
                <a:cubicBezTo>
                  <a:pt x="2309925" y="4003400"/>
                  <a:pt x="2386175" y="3975365"/>
                  <a:pt x="2386175" y="3975365"/>
                </a:cubicBezTo>
                <a:cubicBezTo>
                  <a:pt x="2411829" y="3956121"/>
                  <a:pt x="2443105" y="3942678"/>
                  <a:pt x="2463136" y="3917634"/>
                </a:cubicBezTo>
                <a:cubicBezTo>
                  <a:pt x="2627368" y="3712307"/>
                  <a:pt x="2463176" y="3834216"/>
                  <a:pt x="2597819" y="3744440"/>
                </a:cubicBezTo>
                <a:lnTo>
                  <a:pt x="2751742" y="3763684"/>
                </a:lnTo>
                <a:cubicBezTo>
                  <a:pt x="2790362" y="3769202"/>
                  <a:pt x="2828173" y="3782927"/>
                  <a:pt x="2867185" y="3782927"/>
                </a:cubicBezTo>
                <a:cubicBezTo>
                  <a:pt x="3143039" y="3782927"/>
                  <a:pt x="3418743" y="3770098"/>
                  <a:pt x="3694522" y="3763684"/>
                </a:cubicBezTo>
                <a:lnTo>
                  <a:pt x="3867685" y="3705952"/>
                </a:lnTo>
                <a:cubicBezTo>
                  <a:pt x="3886926" y="3699537"/>
                  <a:pt x="3905401" y="3690044"/>
                  <a:pt x="3925407" y="3686709"/>
                </a:cubicBezTo>
                <a:cubicBezTo>
                  <a:pt x="3963888" y="3680294"/>
                  <a:pt x="4002767" y="3675929"/>
                  <a:pt x="4040849" y="3667465"/>
                </a:cubicBezTo>
                <a:cubicBezTo>
                  <a:pt x="4060647" y="3663065"/>
                  <a:pt x="4078894" y="3653141"/>
                  <a:pt x="4098570" y="3648221"/>
                </a:cubicBezTo>
                <a:cubicBezTo>
                  <a:pt x="4130296" y="3640288"/>
                  <a:pt x="4162705" y="3635392"/>
                  <a:pt x="4194772" y="3628977"/>
                </a:cubicBezTo>
                <a:cubicBezTo>
                  <a:pt x="4220426" y="3616148"/>
                  <a:pt x="4245371" y="3601790"/>
                  <a:pt x="4271734" y="3590490"/>
                </a:cubicBezTo>
                <a:cubicBezTo>
                  <a:pt x="4347335" y="3558084"/>
                  <a:pt x="4335973" y="3582591"/>
                  <a:pt x="4425657" y="3532758"/>
                </a:cubicBezTo>
                <a:cubicBezTo>
                  <a:pt x="4453690" y="3517182"/>
                  <a:pt x="4475937" y="3492818"/>
                  <a:pt x="4502619" y="3475027"/>
                </a:cubicBezTo>
                <a:cubicBezTo>
                  <a:pt x="4593493" y="3414434"/>
                  <a:pt x="4575663" y="3425017"/>
                  <a:pt x="4656542" y="3398052"/>
                </a:cubicBezTo>
                <a:cubicBezTo>
                  <a:pt x="4695653" y="3202456"/>
                  <a:pt x="4695023" y="3230109"/>
                  <a:pt x="4695023" y="2916958"/>
                </a:cubicBezTo>
                <a:cubicBezTo>
                  <a:pt x="4695023" y="2743645"/>
                  <a:pt x="4697275" y="2569351"/>
                  <a:pt x="4675782" y="2397376"/>
                </a:cubicBezTo>
                <a:cubicBezTo>
                  <a:pt x="4671144" y="2360263"/>
                  <a:pt x="4635968" y="2333993"/>
                  <a:pt x="4618061" y="2301157"/>
                </a:cubicBezTo>
                <a:cubicBezTo>
                  <a:pt x="4469171" y="2028143"/>
                  <a:pt x="4647184" y="2330460"/>
                  <a:pt x="4502619" y="2089475"/>
                </a:cubicBezTo>
                <a:cubicBezTo>
                  <a:pt x="4459219" y="1915846"/>
                  <a:pt x="4480863" y="1985707"/>
                  <a:pt x="4444897" y="1877794"/>
                </a:cubicBezTo>
                <a:cubicBezTo>
                  <a:pt x="4438484" y="1826477"/>
                  <a:pt x="4431367" y="1775244"/>
                  <a:pt x="4425657" y="1723844"/>
                </a:cubicBezTo>
                <a:cubicBezTo>
                  <a:pt x="4418539" y="1659772"/>
                  <a:pt x="4416218" y="1595122"/>
                  <a:pt x="4406417" y="1531406"/>
                </a:cubicBezTo>
                <a:cubicBezTo>
                  <a:pt x="4403333" y="1511357"/>
                  <a:pt x="4392748" y="1493179"/>
                  <a:pt x="4387176" y="1473675"/>
                </a:cubicBezTo>
                <a:cubicBezTo>
                  <a:pt x="4379911" y="1448245"/>
                  <a:pt x="4379762" y="1420356"/>
                  <a:pt x="4367936" y="1396700"/>
                </a:cubicBezTo>
                <a:cubicBezTo>
                  <a:pt x="4231162" y="1123103"/>
                  <a:pt x="4338884" y="1405878"/>
                  <a:pt x="4252493" y="1204262"/>
                </a:cubicBezTo>
                <a:cubicBezTo>
                  <a:pt x="4218636" y="1125247"/>
                  <a:pt x="4244125" y="1150704"/>
                  <a:pt x="4214013" y="1050312"/>
                </a:cubicBezTo>
                <a:cubicBezTo>
                  <a:pt x="4204089" y="1017225"/>
                  <a:pt x="4184431" y="987470"/>
                  <a:pt x="4175532" y="954093"/>
                </a:cubicBezTo>
                <a:cubicBezTo>
                  <a:pt x="4112325" y="717025"/>
                  <a:pt x="4164034" y="784883"/>
                  <a:pt x="4079330" y="530730"/>
                </a:cubicBezTo>
                <a:cubicBezTo>
                  <a:pt x="4072916" y="511486"/>
                  <a:pt x="4071340" y="489877"/>
                  <a:pt x="4060089" y="472998"/>
                </a:cubicBezTo>
                <a:cubicBezTo>
                  <a:pt x="4041013" y="444379"/>
                  <a:pt x="3978273" y="391726"/>
                  <a:pt x="3944647" y="376779"/>
                </a:cubicBezTo>
                <a:cubicBezTo>
                  <a:pt x="3907581" y="360302"/>
                  <a:pt x="3866866" y="353359"/>
                  <a:pt x="3829205" y="338292"/>
                </a:cubicBezTo>
                <a:cubicBezTo>
                  <a:pt x="3797138" y="325463"/>
                  <a:pt x="3764564" y="313833"/>
                  <a:pt x="3733003" y="299804"/>
                </a:cubicBezTo>
                <a:cubicBezTo>
                  <a:pt x="3590355" y="236394"/>
                  <a:pt x="3716871" y="281598"/>
                  <a:pt x="3598320" y="242073"/>
                </a:cubicBezTo>
                <a:cubicBezTo>
                  <a:pt x="3412210" y="102467"/>
                  <a:pt x="3610548" y="238568"/>
                  <a:pt x="3463637" y="165098"/>
                </a:cubicBezTo>
                <a:cubicBezTo>
                  <a:pt x="3324797" y="95665"/>
                  <a:pt x="3497613" y="155599"/>
                  <a:pt x="3328954" y="88123"/>
                </a:cubicBezTo>
                <a:cubicBezTo>
                  <a:pt x="3291293" y="73056"/>
                  <a:pt x="3252364" y="61292"/>
                  <a:pt x="3213512" y="49635"/>
                </a:cubicBezTo>
                <a:cubicBezTo>
                  <a:pt x="3188184" y="42035"/>
                  <a:pt x="3162986" y="31045"/>
                  <a:pt x="3136550" y="30392"/>
                </a:cubicBezTo>
                <a:cubicBezTo>
                  <a:pt x="2642822" y="18199"/>
                  <a:pt x="2148876" y="17563"/>
                  <a:pt x="1655039" y="11148"/>
                </a:cubicBezTo>
                <a:cubicBezTo>
                  <a:pt x="1367770" y="19855"/>
                  <a:pt x="1154358" y="-46368"/>
                  <a:pt x="923904" y="68879"/>
                </a:cubicBezTo>
                <a:cubicBezTo>
                  <a:pt x="903221" y="79222"/>
                  <a:pt x="885423" y="94538"/>
                  <a:pt x="866183" y="107367"/>
                </a:cubicBezTo>
                <a:lnTo>
                  <a:pt x="827702" y="165098"/>
                </a:lnTo>
              </a:path>
            </a:pathLst>
          </a:cu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755650" y="2997200"/>
            <a:ext cx="7772400" cy="504825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solidFill>
                  <a:schemeClr val="tx1"/>
                </a:solidFill>
                <a:latin typeface="Century Gothic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entury Gothic" charset="0"/>
              </a:rPr>
              <a:t>XOR method</a:t>
            </a:r>
          </a:p>
        </p:txBody>
      </p:sp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395288" y="1628775"/>
            <a:ext cx="8748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00"/>
                </a:solidFill>
              </a:rPr>
              <a:t>“</a:t>
            </a:r>
          </a:p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112644" name="Picture 1"/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5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7772400" cy="504825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entury Gothic" charset="0"/>
              </a:rPr>
              <a:t>Here, bitwiseXOR method:</a:t>
            </a:r>
          </a:p>
        </p:txBody>
      </p:sp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95288" y="1125538"/>
            <a:ext cx="87487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74A510"/>
                </a:solidFill>
              </a:rPr>
              <a:t>V={1,2,…,n}</a:t>
            </a:r>
          </a:p>
          <a:p>
            <a:r>
              <a:rPr lang="en-US" sz="2800">
                <a:solidFill>
                  <a:srgbClr val="74A510"/>
                </a:solidFill>
              </a:rPr>
              <a:t>Form the name of {a,b}, a&lt;b:</a:t>
            </a:r>
          </a:p>
          <a:p>
            <a:r>
              <a:rPr lang="en-US" sz="2800">
                <a:solidFill>
                  <a:srgbClr val="74A510"/>
                </a:solidFill>
              </a:rPr>
              <a:t> a (as a lg n bit number) followed by</a:t>
            </a:r>
          </a:p>
          <a:p>
            <a:r>
              <a:rPr lang="en-US" sz="2800">
                <a:solidFill>
                  <a:srgbClr val="74A510"/>
                </a:solidFill>
              </a:rPr>
              <a:t> b (as a lg n bit number) </a:t>
            </a:r>
          </a:p>
          <a:p>
            <a:r>
              <a:rPr lang="en-US" sz="2800">
                <a:solidFill>
                  <a:srgbClr val="74A510"/>
                </a:solidFill>
              </a:rPr>
              <a:t>      “&lt;ab&gt;”</a:t>
            </a:r>
          </a:p>
          <a:p>
            <a:endParaRPr lang="en-US" sz="2800">
              <a:solidFill>
                <a:srgbClr val="74A510"/>
              </a:solidFill>
            </a:endParaRPr>
          </a:p>
          <a:p>
            <a:r>
              <a:rPr lang="en-US" sz="2800">
                <a:solidFill>
                  <a:srgbClr val="74A510"/>
                </a:solidFill>
              </a:rPr>
              <a:t>For each node a, keep a vector of bits v(a),</a:t>
            </a:r>
          </a:p>
          <a:p>
            <a:r>
              <a:rPr lang="en-US" sz="2800">
                <a:solidFill>
                  <a:srgbClr val="74A510"/>
                </a:solidFill>
              </a:rPr>
              <a:t>v(a)=bitwise XOR of names &lt;ab&gt; of edges</a:t>
            </a:r>
          </a:p>
          <a:p>
            <a:endParaRPr lang="en-US" sz="2800">
              <a:solidFill>
                <a:srgbClr val="74A510"/>
              </a:solidFill>
            </a:endParaRPr>
          </a:p>
          <a:p>
            <a:r>
              <a:rPr lang="en-US" sz="2800">
                <a:solidFill>
                  <a:srgbClr val="74A510"/>
                </a:solidFill>
              </a:rPr>
              <a:t>                       for all b adjacent to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4868863"/>
            <a:ext cx="8207375" cy="15700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</a:rPr>
              <a:t>For any cut (S, V\S), if there is exactly one edge {</a:t>
            </a:r>
            <a:r>
              <a:rPr lang="en-US" sz="3200" dirty="0" err="1">
                <a:solidFill>
                  <a:srgbClr val="000000"/>
                </a:solidFill>
              </a:rPr>
              <a:t>x,y</a:t>
            </a:r>
            <a:r>
              <a:rPr lang="en-US" sz="3200" dirty="0">
                <a:solidFill>
                  <a:srgbClr val="000000"/>
                </a:solidFill>
              </a:rPr>
              <a:t>} in its </a:t>
            </a:r>
            <a:r>
              <a:rPr lang="en-US" sz="3200" dirty="0" err="1">
                <a:solidFill>
                  <a:srgbClr val="000000"/>
                </a:solidFill>
              </a:rPr>
              <a:t>cutset</a:t>
            </a:r>
            <a:r>
              <a:rPr lang="en-US" sz="3200" dirty="0">
                <a:solidFill>
                  <a:srgbClr val="000000"/>
                </a:solidFill>
              </a:rPr>
              <a:t> then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</a:rPr>
              <a:t>         </a:t>
            </a:r>
            <a:r>
              <a:rPr lang="en-US" sz="3200" dirty="0" err="1">
                <a:solidFill>
                  <a:srgbClr val="000000"/>
                </a:solidFill>
              </a:rPr>
              <a:t>XOR</a:t>
            </a:r>
            <a:r>
              <a:rPr lang="en-US" sz="3200" baseline="-25000" dirty="0" err="1">
                <a:solidFill>
                  <a:srgbClr val="000000"/>
                </a:solidFill>
              </a:rPr>
              <a:t>a</a:t>
            </a:r>
            <a:r>
              <a:rPr lang="en-US" sz="3200" baseline="-25000" dirty="0">
                <a:solidFill>
                  <a:srgbClr val="000000"/>
                </a:solidFill>
              </a:rPr>
              <a:t> in S</a:t>
            </a:r>
            <a:r>
              <a:rPr lang="en-US" sz="3200" dirty="0">
                <a:solidFill>
                  <a:srgbClr val="000000"/>
                </a:solidFill>
              </a:rPr>
              <a:t>  v(a) = &lt;</a:t>
            </a:r>
            <a:r>
              <a:rPr lang="en-US" sz="3200" dirty="0" err="1">
                <a:solidFill>
                  <a:srgbClr val="000000"/>
                </a:solidFill>
              </a:rPr>
              <a:t>xy</a:t>
            </a:r>
            <a:r>
              <a:rPr lang="en-US" sz="3200" dirty="0">
                <a:solidFill>
                  <a:srgbClr val="00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258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7024687" cy="93662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Example:</a:t>
            </a:r>
          </a:p>
        </p:txBody>
      </p:sp>
      <p:sp>
        <p:nvSpPr>
          <p:cNvPr id="51202" name="Oval 5"/>
          <p:cNvSpPr>
            <a:spLocks noChangeAspect="1" noChangeArrowheads="1"/>
          </p:cNvSpPr>
          <p:nvPr/>
        </p:nvSpPr>
        <p:spPr bwMode="auto">
          <a:xfrm>
            <a:off x="1066800" y="4191000"/>
            <a:ext cx="547688" cy="547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Oval 16"/>
          <p:cNvSpPr>
            <a:spLocks noChangeAspect="1" noChangeArrowheads="1"/>
          </p:cNvSpPr>
          <p:nvPr/>
        </p:nvSpPr>
        <p:spPr bwMode="auto">
          <a:xfrm>
            <a:off x="4419600" y="56388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6</a:t>
            </a:r>
          </a:p>
        </p:txBody>
      </p:sp>
      <p:sp>
        <p:nvSpPr>
          <p:cNvPr id="51204" name="Oval 17"/>
          <p:cNvSpPr>
            <a:spLocks noChangeAspect="1" noChangeArrowheads="1"/>
          </p:cNvSpPr>
          <p:nvPr/>
        </p:nvSpPr>
        <p:spPr bwMode="auto">
          <a:xfrm>
            <a:off x="39624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51205" name="Oval 18"/>
          <p:cNvSpPr>
            <a:spLocks noChangeAspect="1" noChangeArrowheads="1"/>
          </p:cNvSpPr>
          <p:nvPr/>
        </p:nvSpPr>
        <p:spPr bwMode="auto">
          <a:xfrm>
            <a:off x="7315200" y="3276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  <p:sp>
        <p:nvSpPr>
          <p:cNvPr id="51206" name="Oval 19"/>
          <p:cNvSpPr>
            <a:spLocks noChangeAspect="1" noChangeArrowheads="1"/>
          </p:cNvSpPr>
          <p:nvPr/>
        </p:nvSpPr>
        <p:spPr bwMode="auto">
          <a:xfrm>
            <a:off x="7467600" y="5181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5</a:t>
            </a:r>
          </a:p>
        </p:txBody>
      </p:sp>
      <p:sp>
        <p:nvSpPr>
          <p:cNvPr id="51207" name="Line 23"/>
          <p:cNvSpPr>
            <a:spLocks noChangeShapeType="1"/>
          </p:cNvSpPr>
          <p:nvPr/>
        </p:nvSpPr>
        <p:spPr bwMode="auto">
          <a:xfrm>
            <a:off x="4267200" y="36576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25"/>
          <p:cNvSpPr>
            <a:spLocks noChangeShapeType="1"/>
          </p:cNvSpPr>
          <p:nvPr/>
        </p:nvSpPr>
        <p:spPr bwMode="auto">
          <a:xfrm>
            <a:off x="4648200" y="32004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26"/>
          <p:cNvSpPr>
            <a:spLocks noChangeShapeType="1"/>
          </p:cNvSpPr>
          <p:nvPr/>
        </p:nvSpPr>
        <p:spPr bwMode="auto">
          <a:xfrm>
            <a:off x="7667625" y="4005263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27"/>
          <p:cNvSpPr>
            <a:spLocks noChangeShapeType="1"/>
          </p:cNvSpPr>
          <p:nvPr/>
        </p:nvSpPr>
        <p:spPr bwMode="auto">
          <a:xfrm>
            <a:off x="2916238" y="3429000"/>
            <a:ext cx="4608512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Oval 30"/>
          <p:cNvSpPr>
            <a:spLocks noChangeAspect="1" noChangeArrowheads="1"/>
          </p:cNvSpPr>
          <p:nvPr/>
        </p:nvSpPr>
        <p:spPr bwMode="auto">
          <a:xfrm>
            <a:off x="990600" y="2895600"/>
            <a:ext cx="7223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1</a:t>
            </a:r>
          </a:p>
        </p:txBody>
      </p:sp>
      <p:sp>
        <p:nvSpPr>
          <p:cNvPr id="51212" name="Oval 31"/>
          <p:cNvSpPr>
            <a:spLocks noChangeAspect="1" noChangeArrowheads="1"/>
          </p:cNvSpPr>
          <p:nvPr/>
        </p:nvSpPr>
        <p:spPr bwMode="auto">
          <a:xfrm>
            <a:off x="2133600" y="2819400"/>
            <a:ext cx="798513" cy="7223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 2</a:t>
            </a:r>
          </a:p>
        </p:txBody>
      </p:sp>
      <p:sp>
        <p:nvSpPr>
          <p:cNvPr id="51213" name="Line 32"/>
          <p:cNvSpPr>
            <a:spLocks noChangeShapeType="1"/>
          </p:cNvSpPr>
          <p:nvPr/>
        </p:nvSpPr>
        <p:spPr bwMode="auto">
          <a:xfrm>
            <a:off x="1692275" y="31416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TextBox 2"/>
          <p:cNvSpPr txBox="1">
            <a:spLocks noChangeArrowheads="1"/>
          </p:cNvSpPr>
          <p:nvPr/>
        </p:nvSpPr>
        <p:spPr bwMode="auto">
          <a:xfrm>
            <a:off x="5219700" y="3141663"/>
            <a:ext cx="1163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011100</a:t>
            </a:r>
          </a:p>
        </p:txBody>
      </p:sp>
      <p:sp>
        <p:nvSpPr>
          <p:cNvPr id="51215" name="TextBox 3"/>
          <p:cNvSpPr txBox="1">
            <a:spLocks noChangeArrowheads="1"/>
          </p:cNvSpPr>
          <p:nvPr/>
        </p:nvSpPr>
        <p:spPr bwMode="auto">
          <a:xfrm>
            <a:off x="4140200" y="4724400"/>
            <a:ext cx="1114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011110</a:t>
            </a:r>
          </a:p>
        </p:txBody>
      </p:sp>
      <p:sp>
        <p:nvSpPr>
          <p:cNvPr id="51216" name="TextBox 4"/>
          <p:cNvSpPr txBox="1">
            <a:spLocks noChangeArrowheads="1"/>
          </p:cNvSpPr>
          <p:nvPr/>
        </p:nvSpPr>
        <p:spPr bwMode="auto">
          <a:xfrm>
            <a:off x="7092950" y="4508500"/>
            <a:ext cx="1163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100101</a:t>
            </a:r>
          </a:p>
        </p:txBody>
      </p:sp>
      <p:sp>
        <p:nvSpPr>
          <p:cNvPr id="51217" name="TextBox 5"/>
          <p:cNvSpPr txBox="1">
            <a:spLocks noChangeArrowheads="1"/>
          </p:cNvSpPr>
          <p:nvPr/>
        </p:nvSpPr>
        <p:spPr bwMode="auto">
          <a:xfrm>
            <a:off x="4932363" y="4221163"/>
            <a:ext cx="1163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010101</a:t>
            </a:r>
          </a:p>
        </p:txBody>
      </p:sp>
      <p:sp>
        <p:nvSpPr>
          <p:cNvPr id="51218" name="TextBox 5"/>
          <p:cNvSpPr txBox="1">
            <a:spLocks noChangeArrowheads="1"/>
          </p:cNvSpPr>
          <p:nvPr/>
        </p:nvSpPr>
        <p:spPr bwMode="auto">
          <a:xfrm>
            <a:off x="1403350" y="2420938"/>
            <a:ext cx="1211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E046AB"/>
                </a:solidFill>
                <a:latin typeface="Arial" charset="0"/>
              </a:rPr>
              <a:t>001010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Victoria</a:t>
            </a:r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20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7CAA4D-970B-48A3-ABD5-61CE76E5760A}" type="slidenum">
              <a:rPr lang="en-US" sz="1200">
                <a:solidFill>
                  <a:srgbClr val="FEFEFE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sz="1200">
              <a:solidFill>
                <a:srgbClr val="FEFEF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4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4221162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246688" y="3429000"/>
            <a:ext cx="1009650" cy="1439863"/>
          </a:xfrm>
          <a:prstGeom prst="straightConnector1">
            <a:avLst/>
          </a:prstGeom>
          <a:ln>
            <a:solidFill>
              <a:srgbClr val="FF0000">
                <a:alpha val="72000"/>
              </a:srgb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07375" cy="1366838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00FF"/>
                </a:solidFill>
                <a:latin typeface="Arial" charset="0"/>
              </a:rPr>
              <a:t>v(a)</a:t>
            </a:r>
          </a:p>
        </p:txBody>
      </p:sp>
      <p:sp>
        <p:nvSpPr>
          <p:cNvPr id="53250" name="Oval 5"/>
          <p:cNvSpPr>
            <a:spLocks noChangeAspect="1" noChangeArrowheads="1"/>
          </p:cNvSpPr>
          <p:nvPr/>
        </p:nvSpPr>
        <p:spPr bwMode="auto">
          <a:xfrm>
            <a:off x="1066800" y="4262438"/>
            <a:ext cx="547688" cy="547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1" name="Oval 16"/>
          <p:cNvSpPr>
            <a:spLocks noChangeAspect="1" noChangeArrowheads="1"/>
          </p:cNvSpPr>
          <p:nvPr/>
        </p:nvSpPr>
        <p:spPr bwMode="auto">
          <a:xfrm>
            <a:off x="4419600" y="57102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6</a:t>
            </a:r>
          </a:p>
        </p:txBody>
      </p:sp>
      <p:sp>
        <p:nvSpPr>
          <p:cNvPr id="53252" name="Oval 17"/>
          <p:cNvSpPr>
            <a:spLocks noChangeAspect="1" noChangeArrowheads="1"/>
          </p:cNvSpPr>
          <p:nvPr/>
        </p:nvSpPr>
        <p:spPr bwMode="auto">
          <a:xfrm>
            <a:off x="3962400" y="2967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53253" name="Oval 18"/>
          <p:cNvSpPr>
            <a:spLocks noChangeAspect="1" noChangeArrowheads="1"/>
          </p:cNvSpPr>
          <p:nvPr/>
        </p:nvSpPr>
        <p:spPr bwMode="auto">
          <a:xfrm>
            <a:off x="7315200" y="3348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  <p:sp>
        <p:nvSpPr>
          <p:cNvPr id="53254" name="Oval 19"/>
          <p:cNvSpPr>
            <a:spLocks noChangeAspect="1" noChangeArrowheads="1"/>
          </p:cNvSpPr>
          <p:nvPr/>
        </p:nvSpPr>
        <p:spPr bwMode="auto">
          <a:xfrm>
            <a:off x="7467600" y="5253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5</a:t>
            </a:r>
          </a:p>
        </p:txBody>
      </p:sp>
      <p:sp>
        <p:nvSpPr>
          <p:cNvPr id="53255" name="Line 23"/>
          <p:cNvSpPr>
            <a:spLocks noChangeShapeType="1"/>
          </p:cNvSpPr>
          <p:nvPr/>
        </p:nvSpPr>
        <p:spPr bwMode="auto">
          <a:xfrm>
            <a:off x="4267200" y="3729038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25"/>
          <p:cNvSpPr>
            <a:spLocks noChangeShapeType="1"/>
          </p:cNvSpPr>
          <p:nvPr/>
        </p:nvSpPr>
        <p:spPr bwMode="auto">
          <a:xfrm>
            <a:off x="4648200" y="3271838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26"/>
          <p:cNvSpPr>
            <a:spLocks noChangeShapeType="1"/>
          </p:cNvSpPr>
          <p:nvPr/>
        </p:nvSpPr>
        <p:spPr bwMode="auto">
          <a:xfrm>
            <a:off x="7667625" y="40767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27"/>
          <p:cNvSpPr>
            <a:spLocks noChangeShapeType="1"/>
          </p:cNvSpPr>
          <p:nvPr/>
        </p:nvSpPr>
        <p:spPr bwMode="auto">
          <a:xfrm>
            <a:off x="2916238" y="3500438"/>
            <a:ext cx="460851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Oval 30"/>
          <p:cNvSpPr>
            <a:spLocks noChangeAspect="1" noChangeArrowheads="1"/>
          </p:cNvSpPr>
          <p:nvPr/>
        </p:nvSpPr>
        <p:spPr bwMode="auto">
          <a:xfrm>
            <a:off x="990600" y="2967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1</a:t>
            </a:r>
          </a:p>
        </p:txBody>
      </p:sp>
      <p:sp>
        <p:nvSpPr>
          <p:cNvPr id="53260" name="Oval 31"/>
          <p:cNvSpPr>
            <a:spLocks noChangeAspect="1" noChangeArrowheads="1"/>
          </p:cNvSpPr>
          <p:nvPr/>
        </p:nvSpPr>
        <p:spPr bwMode="auto">
          <a:xfrm>
            <a:off x="2133600" y="2890838"/>
            <a:ext cx="7985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 2</a:t>
            </a:r>
          </a:p>
        </p:txBody>
      </p:sp>
      <p:sp>
        <p:nvSpPr>
          <p:cNvPr id="53261" name="Line 32"/>
          <p:cNvSpPr>
            <a:spLocks noChangeShapeType="1"/>
          </p:cNvSpPr>
          <p:nvPr/>
        </p:nvSpPr>
        <p:spPr bwMode="auto">
          <a:xfrm>
            <a:off x="1692275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TextBox 2"/>
          <p:cNvSpPr txBox="1">
            <a:spLocks noChangeArrowheads="1"/>
          </p:cNvSpPr>
          <p:nvPr/>
        </p:nvSpPr>
        <p:spPr bwMode="auto">
          <a:xfrm>
            <a:off x="5219700" y="3213100"/>
            <a:ext cx="1163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011100</a:t>
            </a:r>
          </a:p>
        </p:txBody>
      </p:sp>
      <p:sp>
        <p:nvSpPr>
          <p:cNvPr id="53263" name="TextBox 3"/>
          <p:cNvSpPr txBox="1">
            <a:spLocks noChangeArrowheads="1"/>
          </p:cNvSpPr>
          <p:nvPr/>
        </p:nvSpPr>
        <p:spPr bwMode="auto">
          <a:xfrm>
            <a:off x="4140200" y="4795838"/>
            <a:ext cx="1114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011110</a:t>
            </a:r>
          </a:p>
        </p:txBody>
      </p:sp>
      <p:sp>
        <p:nvSpPr>
          <p:cNvPr id="53264" name="TextBox 4"/>
          <p:cNvSpPr txBox="1">
            <a:spLocks noChangeArrowheads="1"/>
          </p:cNvSpPr>
          <p:nvPr/>
        </p:nvSpPr>
        <p:spPr bwMode="auto">
          <a:xfrm>
            <a:off x="7092950" y="4579938"/>
            <a:ext cx="1163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100101</a:t>
            </a:r>
          </a:p>
        </p:txBody>
      </p:sp>
      <p:sp>
        <p:nvSpPr>
          <p:cNvPr id="53265" name="TextBox 5"/>
          <p:cNvSpPr txBox="1">
            <a:spLocks noChangeArrowheads="1"/>
          </p:cNvSpPr>
          <p:nvPr/>
        </p:nvSpPr>
        <p:spPr bwMode="auto">
          <a:xfrm>
            <a:off x="4932363" y="4292600"/>
            <a:ext cx="1163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010101</a:t>
            </a:r>
          </a:p>
        </p:txBody>
      </p:sp>
      <p:sp>
        <p:nvSpPr>
          <p:cNvPr id="53266" name="TextBox 6"/>
          <p:cNvSpPr txBox="1">
            <a:spLocks noChangeArrowheads="1"/>
          </p:cNvSpPr>
          <p:nvPr/>
        </p:nvSpPr>
        <p:spPr bwMode="auto">
          <a:xfrm>
            <a:off x="3995738" y="2563813"/>
            <a:ext cx="1262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000010</a:t>
            </a:r>
          </a:p>
        </p:txBody>
      </p:sp>
      <p:sp>
        <p:nvSpPr>
          <p:cNvPr id="53267" name="TextBox 7"/>
          <p:cNvSpPr txBox="1">
            <a:spLocks noChangeArrowheads="1"/>
          </p:cNvSpPr>
          <p:nvPr/>
        </p:nvSpPr>
        <p:spPr bwMode="auto">
          <a:xfrm>
            <a:off x="3995738" y="6021388"/>
            <a:ext cx="1114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011110</a:t>
            </a:r>
          </a:p>
        </p:txBody>
      </p:sp>
      <p:sp>
        <p:nvSpPr>
          <p:cNvPr id="53268" name="TextBox 8"/>
          <p:cNvSpPr txBox="1">
            <a:spLocks noChangeArrowheads="1"/>
          </p:cNvSpPr>
          <p:nvPr/>
        </p:nvSpPr>
        <p:spPr bwMode="auto">
          <a:xfrm>
            <a:off x="7308850" y="5876925"/>
            <a:ext cx="121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110000</a:t>
            </a:r>
          </a:p>
        </p:txBody>
      </p:sp>
      <p:sp>
        <p:nvSpPr>
          <p:cNvPr id="53269" name="TextBox 9"/>
          <p:cNvSpPr txBox="1">
            <a:spLocks noChangeArrowheads="1"/>
          </p:cNvSpPr>
          <p:nvPr/>
        </p:nvSpPr>
        <p:spPr bwMode="auto">
          <a:xfrm>
            <a:off x="7235825" y="3068638"/>
            <a:ext cx="1114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111001</a:t>
            </a:r>
          </a:p>
        </p:txBody>
      </p:sp>
      <p:sp>
        <p:nvSpPr>
          <p:cNvPr id="53270" name="TextBox 5"/>
          <p:cNvSpPr txBox="1">
            <a:spLocks noChangeArrowheads="1"/>
          </p:cNvSpPr>
          <p:nvPr/>
        </p:nvSpPr>
        <p:spPr bwMode="auto">
          <a:xfrm>
            <a:off x="3348038" y="7173913"/>
            <a:ext cx="1412875" cy="460375"/>
          </a:xfrm>
          <a:prstGeom prst="rect">
            <a:avLst/>
          </a:prstGeom>
          <a:noFill/>
          <a:ln w="9525">
            <a:solidFill>
              <a:srgbClr val="94C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v(a) in T’</a:t>
            </a:r>
          </a:p>
        </p:txBody>
      </p:sp>
      <p:sp>
        <p:nvSpPr>
          <p:cNvPr id="53271" name="Rectangle 7"/>
          <p:cNvSpPr>
            <a:spLocks noChangeArrowheads="1"/>
          </p:cNvSpPr>
          <p:nvPr/>
        </p:nvSpPr>
        <p:spPr bwMode="auto">
          <a:xfrm>
            <a:off x="1258888" y="2349500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46AB"/>
                </a:solidFill>
                <a:latin typeface="Arial" charset="0"/>
              </a:rPr>
              <a:t>001010</a:t>
            </a:r>
          </a:p>
        </p:txBody>
      </p:sp>
      <p:sp>
        <p:nvSpPr>
          <p:cNvPr id="53272" name="TextBox 8"/>
          <p:cNvSpPr txBox="1">
            <a:spLocks noChangeArrowheads="1"/>
          </p:cNvSpPr>
          <p:nvPr/>
        </p:nvSpPr>
        <p:spPr bwMode="auto">
          <a:xfrm>
            <a:off x="539750" y="3644900"/>
            <a:ext cx="121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001010</a:t>
            </a:r>
          </a:p>
        </p:txBody>
      </p:sp>
      <p:sp>
        <p:nvSpPr>
          <p:cNvPr id="53273" name="TextBox 9"/>
          <p:cNvSpPr txBox="1">
            <a:spLocks noChangeArrowheads="1"/>
          </p:cNvSpPr>
          <p:nvPr/>
        </p:nvSpPr>
        <p:spPr bwMode="auto">
          <a:xfrm>
            <a:off x="2268538" y="3644900"/>
            <a:ext cx="1065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011111</a:t>
            </a:r>
          </a:p>
        </p:txBody>
      </p:sp>
      <p:sp>
        <p:nvSpPr>
          <p:cNvPr id="53274" name="TextBox 2"/>
          <p:cNvSpPr txBox="1">
            <a:spLocks noChangeArrowheads="1"/>
          </p:cNvSpPr>
          <p:nvPr/>
        </p:nvSpPr>
        <p:spPr bwMode="auto">
          <a:xfrm>
            <a:off x="900113" y="4941888"/>
            <a:ext cx="1311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000000</a:t>
            </a:r>
          </a:p>
        </p:txBody>
      </p:sp>
    </p:spTree>
    <p:extLst>
      <p:ext uri="{BB962C8B-B14F-4D97-AF65-F5344CB8AC3E}">
        <p14:creationId xmlns:p14="http://schemas.microsoft.com/office/powerpoint/2010/main" val="225756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08962" cy="1700213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>
                <a:solidFill>
                  <a:srgbClr val="0000FF"/>
                </a:solidFill>
                <a:latin typeface="Arial" charset="0"/>
              </a:rPr>
              <a:t>XOR of v(a) = 001010         = XOR of v(a) in 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V-S</a:t>
            </a:r>
            <a:br>
              <a:rPr lang="en-US" sz="2800">
                <a:solidFill>
                  <a:srgbClr val="000000"/>
                </a:solidFill>
                <a:latin typeface="Arial" charset="0"/>
              </a:rPr>
            </a:br>
            <a:r>
              <a:rPr lang="en-US" sz="2800">
                <a:solidFill>
                  <a:srgbClr val="0000FF"/>
                </a:solidFill>
                <a:latin typeface="Arial" charset="0"/>
              </a:rPr>
              <a:t> in 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800">
                <a:solidFill>
                  <a:srgbClr val="0000FF"/>
                </a:solidFill>
                <a:latin typeface="Arial" charset="0"/>
              </a:rPr>
              <a:t>             + 011111</a:t>
            </a:r>
            <a:br>
              <a:rPr lang="en-US" sz="2800">
                <a:solidFill>
                  <a:srgbClr val="0000FF"/>
                </a:solidFill>
                <a:latin typeface="Arial" charset="0"/>
              </a:rPr>
            </a:br>
            <a:r>
              <a:rPr lang="en-US" sz="2800">
                <a:solidFill>
                  <a:srgbClr val="0000FF"/>
                </a:solidFill>
                <a:latin typeface="Arial" charset="0"/>
              </a:rPr>
              <a:t>                     =</a:t>
            </a:r>
            <a:r>
              <a:rPr lang="en-US" sz="2800">
                <a:solidFill>
                  <a:srgbClr val="E046AB"/>
                </a:solidFill>
                <a:latin typeface="Arial" charset="0"/>
              </a:rPr>
              <a:t>010101</a:t>
            </a:r>
            <a:r>
              <a:rPr lang="en-US" sz="28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5298" name="Oval 5"/>
          <p:cNvSpPr>
            <a:spLocks noChangeAspect="1" noChangeArrowheads="1"/>
          </p:cNvSpPr>
          <p:nvPr/>
        </p:nvSpPr>
        <p:spPr bwMode="auto">
          <a:xfrm>
            <a:off x="1066800" y="4262438"/>
            <a:ext cx="547688" cy="547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Oval 16"/>
          <p:cNvSpPr>
            <a:spLocks noChangeAspect="1" noChangeArrowheads="1"/>
          </p:cNvSpPr>
          <p:nvPr/>
        </p:nvSpPr>
        <p:spPr bwMode="auto">
          <a:xfrm>
            <a:off x="4419600" y="57102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6</a:t>
            </a:r>
          </a:p>
        </p:txBody>
      </p:sp>
      <p:sp>
        <p:nvSpPr>
          <p:cNvPr id="55300" name="Oval 17"/>
          <p:cNvSpPr>
            <a:spLocks noChangeAspect="1" noChangeArrowheads="1"/>
          </p:cNvSpPr>
          <p:nvPr/>
        </p:nvSpPr>
        <p:spPr bwMode="auto">
          <a:xfrm>
            <a:off x="3962400" y="2967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55301" name="Oval 18"/>
          <p:cNvSpPr>
            <a:spLocks noChangeAspect="1" noChangeArrowheads="1"/>
          </p:cNvSpPr>
          <p:nvPr/>
        </p:nvSpPr>
        <p:spPr bwMode="auto">
          <a:xfrm>
            <a:off x="7315200" y="3348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  <p:sp>
        <p:nvSpPr>
          <p:cNvPr id="55302" name="Oval 19"/>
          <p:cNvSpPr>
            <a:spLocks noChangeAspect="1" noChangeArrowheads="1"/>
          </p:cNvSpPr>
          <p:nvPr/>
        </p:nvSpPr>
        <p:spPr bwMode="auto">
          <a:xfrm>
            <a:off x="7467600" y="5253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5</a:t>
            </a:r>
          </a:p>
        </p:txBody>
      </p:sp>
      <p:sp>
        <p:nvSpPr>
          <p:cNvPr id="55303" name="Line 23"/>
          <p:cNvSpPr>
            <a:spLocks noChangeShapeType="1"/>
          </p:cNvSpPr>
          <p:nvPr/>
        </p:nvSpPr>
        <p:spPr bwMode="auto">
          <a:xfrm>
            <a:off x="4267200" y="3729038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Line 25"/>
          <p:cNvSpPr>
            <a:spLocks noChangeShapeType="1"/>
          </p:cNvSpPr>
          <p:nvPr/>
        </p:nvSpPr>
        <p:spPr bwMode="auto">
          <a:xfrm>
            <a:off x="4648200" y="3271838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Line 26"/>
          <p:cNvSpPr>
            <a:spLocks noChangeShapeType="1"/>
          </p:cNvSpPr>
          <p:nvPr/>
        </p:nvSpPr>
        <p:spPr bwMode="auto">
          <a:xfrm>
            <a:off x="7667625" y="40767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27"/>
          <p:cNvSpPr>
            <a:spLocks noChangeShapeType="1"/>
          </p:cNvSpPr>
          <p:nvPr/>
        </p:nvSpPr>
        <p:spPr bwMode="auto">
          <a:xfrm>
            <a:off x="2916238" y="3500438"/>
            <a:ext cx="460851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Oval 30"/>
          <p:cNvSpPr>
            <a:spLocks noChangeAspect="1" noChangeArrowheads="1"/>
          </p:cNvSpPr>
          <p:nvPr/>
        </p:nvSpPr>
        <p:spPr bwMode="auto">
          <a:xfrm>
            <a:off x="990600" y="2967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1</a:t>
            </a:r>
          </a:p>
        </p:txBody>
      </p:sp>
      <p:sp>
        <p:nvSpPr>
          <p:cNvPr id="55308" name="Oval 31"/>
          <p:cNvSpPr>
            <a:spLocks noChangeAspect="1" noChangeArrowheads="1"/>
          </p:cNvSpPr>
          <p:nvPr/>
        </p:nvSpPr>
        <p:spPr bwMode="auto">
          <a:xfrm>
            <a:off x="2133600" y="2890838"/>
            <a:ext cx="7985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 2</a:t>
            </a:r>
          </a:p>
        </p:txBody>
      </p:sp>
      <p:sp>
        <p:nvSpPr>
          <p:cNvPr id="55309" name="Line 32"/>
          <p:cNvSpPr>
            <a:spLocks noChangeShapeType="1"/>
          </p:cNvSpPr>
          <p:nvPr/>
        </p:nvSpPr>
        <p:spPr bwMode="auto">
          <a:xfrm>
            <a:off x="1692275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851920" y="2204864"/>
            <a:ext cx="4353468" cy="4159858"/>
          </a:xfrm>
          <a:custGeom>
            <a:avLst/>
            <a:gdLst>
              <a:gd name="connsiteX0" fmla="*/ 3867321 w 4829341"/>
              <a:gd name="connsiteY0" fmla="*/ 29975 h 4783187"/>
              <a:gd name="connsiteX1" fmla="*/ 904299 w 4829341"/>
              <a:gd name="connsiteY1" fmla="*/ 722751 h 4783187"/>
              <a:gd name="connsiteX2" fmla="*/ 596453 w 4829341"/>
              <a:gd name="connsiteY2" fmla="*/ 761238 h 4783187"/>
              <a:gd name="connsiteX3" fmla="*/ 538732 w 4829341"/>
              <a:gd name="connsiteY3" fmla="*/ 780482 h 4783187"/>
              <a:gd name="connsiteX4" fmla="*/ 461770 w 4829341"/>
              <a:gd name="connsiteY4" fmla="*/ 876701 h 4783187"/>
              <a:gd name="connsiteX5" fmla="*/ 423289 w 4829341"/>
              <a:gd name="connsiteY5" fmla="*/ 934432 h 4783187"/>
              <a:gd name="connsiteX6" fmla="*/ 346328 w 4829341"/>
              <a:gd name="connsiteY6" fmla="*/ 1011407 h 4783187"/>
              <a:gd name="connsiteX7" fmla="*/ 269366 w 4829341"/>
              <a:gd name="connsiteY7" fmla="*/ 1126870 h 4783187"/>
              <a:gd name="connsiteX8" fmla="*/ 173164 w 4829341"/>
              <a:gd name="connsiteY8" fmla="*/ 1261576 h 4783187"/>
              <a:gd name="connsiteX9" fmla="*/ 96202 w 4829341"/>
              <a:gd name="connsiteY9" fmla="*/ 1415527 h 4783187"/>
              <a:gd name="connsiteX10" fmla="*/ 76962 w 4829341"/>
              <a:gd name="connsiteY10" fmla="*/ 1492502 h 4783187"/>
              <a:gd name="connsiteX11" fmla="*/ 38481 w 4829341"/>
              <a:gd name="connsiteY11" fmla="*/ 1684940 h 4783187"/>
              <a:gd name="connsiteX12" fmla="*/ 19241 w 4829341"/>
              <a:gd name="connsiteY12" fmla="*/ 1761915 h 4783187"/>
              <a:gd name="connsiteX13" fmla="*/ 0 w 4829341"/>
              <a:gd name="connsiteY13" fmla="*/ 1858133 h 4783187"/>
              <a:gd name="connsiteX14" fmla="*/ 19241 w 4829341"/>
              <a:gd name="connsiteY14" fmla="*/ 2570153 h 4783187"/>
              <a:gd name="connsiteX15" fmla="*/ 38481 w 4829341"/>
              <a:gd name="connsiteY15" fmla="*/ 2647128 h 4783187"/>
              <a:gd name="connsiteX16" fmla="*/ 76962 w 4829341"/>
              <a:gd name="connsiteY16" fmla="*/ 2704860 h 4783187"/>
              <a:gd name="connsiteX17" fmla="*/ 115443 w 4829341"/>
              <a:gd name="connsiteY17" fmla="*/ 2858810 h 4783187"/>
              <a:gd name="connsiteX18" fmla="*/ 134683 w 4829341"/>
              <a:gd name="connsiteY18" fmla="*/ 2916541 h 4783187"/>
              <a:gd name="connsiteX19" fmla="*/ 173164 w 4829341"/>
              <a:gd name="connsiteY19" fmla="*/ 3108979 h 4783187"/>
              <a:gd name="connsiteX20" fmla="*/ 211645 w 4829341"/>
              <a:gd name="connsiteY20" fmla="*/ 3243685 h 4783187"/>
              <a:gd name="connsiteX21" fmla="*/ 250126 w 4829341"/>
              <a:gd name="connsiteY21" fmla="*/ 3416879 h 4783187"/>
              <a:gd name="connsiteX22" fmla="*/ 307847 w 4829341"/>
              <a:gd name="connsiteY22" fmla="*/ 3609317 h 4783187"/>
              <a:gd name="connsiteX23" fmla="*/ 327087 w 4829341"/>
              <a:gd name="connsiteY23" fmla="*/ 3724780 h 4783187"/>
              <a:gd name="connsiteX24" fmla="*/ 346328 w 4829341"/>
              <a:gd name="connsiteY24" fmla="*/ 3897974 h 4783187"/>
              <a:gd name="connsiteX25" fmla="*/ 365568 w 4829341"/>
              <a:gd name="connsiteY25" fmla="*/ 3974949 h 4783187"/>
              <a:gd name="connsiteX26" fmla="*/ 384808 w 4829341"/>
              <a:gd name="connsiteY26" fmla="*/ 4090411 h 4783187"/>
              <a:gd name="connsiteX27" fmla="*/ 423289 w 4829341"/>
              <a:gd name="connsiteY27" fmla="*/ 4205874 h 4783187"/>
              <a:gd name="connsiteX28" fmla="*/ 442530 w 4829341"/>
              <a:gd name="connsiteY28" fmla="*/ 4263605 h 4783187"/>
              <a:gd name="connsiteX29" fmla="*/ 481010 w 4829341"/>
              <a:gd name="connsiteY29" fmla="*/ 4417555 h 4783187"/>
              <a:gd name="connsiteX30" fmla="*/ 500251 w 4829341"/>
              <a:gd name="connsiteY30" fmla="*/ 4513774 h 4783187"/>
              <a:gd name="connsiteX31" fmla="*/ 557972 w 4829341"/>
              <a:gd name="connsiteY31" fmla="*/ 4590749 h 4783187"/>
              <a:gd name="connsiteX32" fmla="*/ 634934 w 4829341"/>
              <a:gd name="connsiteY32" fmla="*/ 4686968 h 4783187"/>
              <a:gd name="connsiteX33" fmla="*/ 654174 w 4829341"/>
              <a:gd name="connsiteY33" fmla="*/ 4744700 h 4783187"/>
              <a:gd name="connsiteX34" fmla="*/ 711895 w 4829341"/>
              <a:gd name="connsiteY34" fmla="*/ 4763943 h 4783187"/>
              <a:gd name="connsiteX35" fmla="*/ 1154424 w 4829341"/>
              <a:gd name="connsiteY35" fmla="*/ 4783187 h 4783187"/>
              <a:gd name="connsiteX36" fmla="*/ 1962521 w 4829341"/>
              <a:gd name="connsiteY36" fmla="*/ 4763943 h 4783187"/>
              <a:gd name="connsiteX37" fmla="*/ 2058723 w 4829341"/>
              <a:gd name="connsiteY37" fmla="*/ 4744700 h 4783187"/>
              <a:gd name="connsiteX38" fmla="*/ 2616695 w 4829341"/>
              <a:gd name="connsiteY38" fmla="*/ 4706212 h 4783187"/>
              <a:gd name="connsiteX39" fmla="*/ 2732137 w 4829341"/>
              <a:gd name="connsiteY39" fmla="*/ 4686968 h 4783187"/>
              <a:gd name="connsiteX40" fmla="*/ 3232388 w 4829341"/>
              <a:gd name="connsiteY40" fmla="*/ 4648481 h 4783187"/>
              <a:gd name="connsiteX41" fmla="*/ 3347830 w 4829341"/>
              <a:gd name="connsiteY41" fmla="*/ 4609993 h 4783187"/>
              <a:gd name="connsiteX42" fmla="*/ 4406052 w 4829341"/>
              <a:gd name="connsiteY42" fmla="*/ 4648481 h 4783187"/>
              <a:gd name="connsiteX43" fmla="*/ 4713898 w 4829341"/>
              <a:gd name="connsiteY43" fmla="*/ 4571506 h 4783187"/>
              <a:gd name="connsiteX44" fmla="*/ 4733139 w 4829341"/>
              <a:gd name="connsiteY44" fmla="*/ 4494531 h 4783187"/>
              <a:gd name="connsiteX45" fmla="*/ 4752379 w 4829341"/>
              <a:gd name="connsiteY45" fmla="*/ 4340580 h 4783187"/>
              <a:gd name="connsiteX46" fmla="*/ 4810100 w 4829341"/>
              <a:gd name="connsiteY46" fmla="*/ 4090411 h 4783187"/>
              <a:gd name="connsiteX47" fmla="*/ 4829341 w 4829341"/>
              <a:gd name="connsiteY47" fmla="*/ 3936461 h 4783187"/>
              <a:gd name="connsiteX48" fmla="*/ 4810100 w 4829341"/>
              <a:gd name="connsiteY48" fmla="*/ 3224441 h 4783187"/>
              <a:gd name="connsiteX49" fmla="*/ 4790860 w 4829341"/>
              <a:gd name="connsiteY49" fmla="*/ 3128223 h 4783187"/>
              <a:gd name="connsiteX50" fmla="*/ 4771620 w 4829341"/>
              <a:gd name="connsiteY50" fmla="*/ 2781835 h 4783187"/>
              <a:gd name="connsiteX51" fmla="*/ 4752379 w 4829341"/>
              <a:gd name="connsiteY51" fmla="*/ 2685616 h 4783187"/>
              <a:gd name="connsiteX52" fmla="*/ 4713898 w 4829341"/>
              <a:gd name="connsiteY52" fmla="*/ 2319984 h 4783187"/>
              <a:gd name="connsiteX53" fmla="*/ 4636937 w 4829341"/>
              <a:gd name="connsiteY53" fmla="*/ 1684940 h 4783187"/>
              <a:gd name="connsiteX54" fmla="*/ 4521494 w 4829341"/>
              <a:gd name="connsiteY54" fmla="*/ 1357795 h 4783187"/>
              <a:gd name="connsiteX55" fmla="*/ 4386812 w 4829341"/>
              <a:gd name="connsiteY55" fmla="*/ 1107626 h 4783187"/>
              <a:gd name="connsiteX56" fmla="*/ 4367571 w 4829341"/>
              <a:gd name="connsiteY56" fmla="*/ 1030651 h 4783187"/>
              <a:gd name="connsiteX57" fmla="*/ 4329090 w 4829341"/>
              <a:gd name="connsiteY57" fmla="*/ 972920 h 4783187"/>
              <a:gd name="connsiteX58" fmla="*/ 4290610 w 4829341"/>
              <a:gd name="connsiteY58" fmla="*/ 780482 h 4783187"/>
              <a:gd name="connsiteX59" fmla="*/ 4232888 w 4829341"/>
              <a:gd name="connsiteY59" fmla="*/ 626532 h 4783187"/>
              <a:gd name="connsiteX60" fmla="*/ 4175167 w 4829341"/>
              <a:gd name="connsiteY60" fmla="*/ 434094 h 4783187"/>
              <a:gd name="connsiteX61" fmla="*/ 4117446 w 4829341"/>
              <a:gd name="connsiteY61" fmla="*/ 260900 h 4783187"/>
              <a:gd name="connsiteX62" fmla="*/ 4098206 w 4829341"/>
              <a:gd name="connsiteY62" fmla="*/ 203169 h 4783187"/>
              <a:gd name="connsiteX63" fmla="*/ 3982763 w 4829341"/>
              <a:gd name="connsiteY63" fmla="*/ 164681 h 4783187"/>
              <a:gd name="connsiteX64" fmla="*/ 3867321 w 4829341"/>
              <a:gd name="connsiteY64" fmla="*/ 29975 h 478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829341" h="4783187">
                <a:moveTo>
                  <a:pt x="3867321" y="29975"/>
                </a:moveTo>
                <a:cubicBezTo>
                  <a:pt x="3354244" y="122987"/>
                  <a:pt x="1891973" y="491826"/>
                  <a:pt x="904299" y="722751"/>
                </a:cubicBezTo>
                <a:cubicBezTo>
                  <a:pt x="772885" y="734700"/>
                  <a:pt x="710045" y="732835"/>
                  <a:pt x="596453" y="761238"/>
                </a:cubicBezTo>
                <a:cubicBezTo>
                  <a:pt x="576777" y="766158"/>
                  <a:pt x="557972" y="774067"/>
                  <a:pt x="538732" y="780482"/>
                </a:cubicBezTo>
                <a:cubicBezTo>
                  <a:pt x="501273" y="892874"/>
                  <a:pt x="548801" y="789655"/>
                  <a:pt x="461770" y="876701"/>
                </a:cubicBezTo>
                <a:cubicBezTo>
                  <a:pt x="445418" y="893056"/>
                  <a:pt x="438338" y="916871"/>
                  <a:pt x="423289" y="934432"/>
                </a:cubicBezTo>
                <a:cubicBezTo>
                  <a:pt x="399679" y="961982"/>
                  <a:pt x="368991" y="983073"/>
                  <a:pt x="346328" y="1011407"/>
                </a:cubicBezTo>
                <a:cubicBezTo>
                  <a:pt x="317437" y="1047528"/>
                  <a:pt x="295020" y="1088382"/>
                  <a:pt x="269366" y="1126870"/>
                </a:cubicBezTo>
                <a:cubicBezTo>
                  <a:pt x="213100" y="1211283"/>
                  <a:pt x="244755" y="1166104"/>
                  <a:pt x="173164" y="1261576"/>
                </a:cubicBezTo>
                <a:cubicBezTo>
                  <a:pt x="125919" y="1450593"/>
                  <a:pt x="194319" y="1219259"/>
                  <a:pt x="96202" y="1415527"/>
                </a:cubicBezTo>
                <a:cubicBezTo>
                  <a:pt x="84376" y="1439183"/>
                  <a:pt x="82503" y="1466641"/>
                  <a:pt x="76962" y="1492502"/>
                </a:cubicBezTo>
                <a:cubicBezTo>
                  <a:pt x="63258" y="1556466"/>
                  <a:pt x="52185" y="1620976"/>
                  <a:pt x="38481" y="1684940"/>
                </a:cubicBezTo>
                <a:cubicBezTo>
                  <a:pt x="32940" y="1710801"/>
                  <a:pt x="24977" y="1736097"/>
                  <a:pt x="19241" y="1761915"/>
                </a:cubicBezTo>
                <a:cubicBezTo>
                  <a:pt x="12147" y="1793844"/>
                  <a:pt x="6414" y="1826060"/>
                  <a:pt x="0" y="1858133"/>
                </a:cubicBezTo>
                <a:cubicBezTo>
                  <a:pt x="6414" y="2095473"/>
                  <a:pt x="7675" y="2333008"/>
                  <a:pt x="19241" y="2570153"/>
                </a:cubicBezTo>
                <a:cubicBezTo>
                  <a:pt x="20529" y="2596569"/>
                  <a:pt x="28064" y="2622818"/>
                  <a:pt x="38481" y="2647128"/>
                </a:cubicBezTo>
                <a:cubicBezTo>
                  <a:pt x="47590" y="2668386"/>
                  <a:pt x="64135" y="2685616"/>
                  <a:pt x="76962" y="2704860"/>
                </a:cubicBezTo>
                <a:cubicBezTo>
                  <a:pt x="89789" y="2756177"/>
                  <a:pt x="98719" y="2808628"/>
                  <a:pt x="115443" y="2858810"/>
                </a:cubicBezTo>
                <a:cubicBezTo>
                  <a:pt x="121856" y="2878054"/>
                  <a:pt x="130123" y="2896776"/>
                  <a:pt x="134683" y="2916541"/>
                </a:cubicBezTo>
                <a:cubicBezTo>
                  <a:pt x="149390" y="2980282"/>
                  <a:pt x="157301" y="3045516"/>
                  <a:pt x="173164" y="3108979"/>
                </a:cubicBezTo>
                <a:cubicBezTo>
                  <a:pt x="233312" y="3349616"/>
                  <a:pt x="156440" y="3050434"/>
                  <a:pt x="211645" y="3243685"/>
                </a:cubicBezTo>
                <a:cubicBezTo>
                  <a:pt x="235101" y="3325795"/>
                  <a:pt x="230294" y="3327618"/>
                  <a:pt x="250126" y="3416879"/>
                </a:cubicBezTo>
                <a:cubicBezTo>
                  <a:pt x="269513" y="3504135"/>
                  <a:pt x="275869" y="3513365"/>
                  <a:pt x="307847" y="3609317"/>
                </a:cubicBezTo>
                <a:cubicBezTo>
                  <a:pt x="314260" y="3647805"/>
                  <a:pt x="321931" y="3686104"/>
                  <a:pt x="327087" y="3724780"/>
                </a:cubicBezTo>
                <a:cubicBezTo>
                  <a:pt x="334763" y="3782357"/>
                  <a:pt x="337497" y="3840563"/>
                  <a:pt x="346328" y="3897974"/>
                </a:cubicBezTo>
                <a:cubicBezTo>
                  <a:pt x="350349" y="3924114"/>
                  <a:pt x="360382" y="3949015"/>
                  <a:pt x="365568" y="3974949"/>
                </a:cubicBezTo>
                <a:cubicBezTo>
                  <a:pt x="373219" y="4013210"/>
                  <a:pt x="375346" y="4052558"/>
                  <a:pt x="384808" y="4090411"/>
                </a:cubicBezTo>
                <a:cubicBezTo>
                  <a:pt x="394646" y="4129769"/>
                  <a:pt x="410462" y="4167386"/>
                  <a:pt x="423289" y="4205874"/>
                </a:cubicBezTo>
                <a:cubicBezTo>
                  <a:pt x="429703" y="4225118"/>
                  <a:pt x="437611" y="4243926"/>
                  <a:pt x="442530" y="4263605"/>
                </a:cubicBezTo>
                <a:cubicBezTo>
                  <a:pt x="455357" y="4314922"/>
                  <a:pt x="469118" y="4366014"/>
                  <a:pt x="481010" y="4417555"/>
                </a:cubicBezTo>
                <a:cubicBezTo>
                  <a:pt x="488363" y="4449426"/>
                  <a:pt x="486969" y="4483884"/>
                  <a:pt x="500251" y="4513774"/>
                </a:cubicBezTo>
                <a:cubicBezTo>
                  <a:pt x="513274" y="4543082"/>
                  <a:pt x="538732" y="4565091"/>
                  <a:pt x="557972" y="4590749"/>
                </a:cubicBezTo>
                <a:cubicBezTo>
                  <a:pt x="606334" y="4735866"/>
                  <a:pt x="535470" y="4562616"/>
                  <a:pt x="634934" y="4686968"/>
                </a:cubicBezTo>
                <a:cubicBezTo>
                  <a:pt x="647604" y="4702809"/>
                  <a:pt x="639832" y="4730355"/>
                  <a:pt x="654174" y="4744700"/>
                </a:cubicBezTo>
                <a:cubicBezTo>
                  <a:pt x="668514" y="4759042"/>
                  <a:pt x="691673" y="4762387"/>
                  <a:pt x="711895" y="4763943"/>
                </a:cubicBezTo>
                <a:cubicBezTo>
                  <a:pt x="859109" y="4775269"/>
                  <a:pt x="1006914" y="4776772"/>
                  <a:pt x="1154424" y="4783187"/>
                </a:cubicBezTo>
                <a:lnTo>
                  <a:pt x="1962521" y="4763943"/>
                </a:lnTo>
                <a:cubicBezTo>
                  <a:pt x="1995194" y="4762552"/>
                  <a:pt x="2026221" y="4748312"/>
                  <a:pt x="2058723" y="4744700"/>
                </a:cubicBezTo>
                <a:cubicBezTo>
                  <a:pt x="2163359" y="4733072"/>
                  <a:pt x="2530318" y="4711612"/>
                  <a:pt x="2616695" y="4706212"/>
                </a:cubicBezTo>
                <a:cubicBezTo>
                  <a:pt x="2655176" y="4699797"/>
                  <a:pt x="2693393" y="4691527"/>
                  <a:pt x="2732137" y="4686968"/>
                </a:cubicBezTo>
                <a:cubicBezTo>
                  <a:pt x="2878449" y="4669752"/>
                  <a:pt x="3092708" y="4657794"/>
                  <a:pt x="3232388" y="4648481"/>
                </a:cubicBezTo>
                <a:cubicBezTo>
                  <a:pt x="3270869" y="4635652"/>
                  <a:pt x="3307275" y="4610788"/>
                  <a:pt x="3347830" y="4609993"/>
                </a:cubicBezTo>
                <a:cubicBezTo>
                  <a:pt x="3952751" y="4598130"/>
                  <a:pt x="3999044" y="4607773"/>
                  <a:pt x="4406052" y="4648481"/>
                </a:cubicBezTo>
                <a:cubicBezTo>
                  <a:pt x="4680482" y="4630182"/>
                  <a:pt x="4671414" y="4720224"/>
                  <a:pt x="4713898" y="4571506"/>
                </a:cubicBezTo>
                <a:cubicBezTo>
                  <a:pt x="4721163" y="4546076"/>
                  <a:pt x="4726725" y="4520189"/>
                  <a:pt x="4733139" y="4494531"/>
                </a:cubicBezTo>
                <a:cubicBezTo>
                  <a:pt x="4739552" y="4443214"/>
                  <a:pt x="4742850" y="4391411"/>
                  <a:pt x="4752379" y="4340580"/>
                </a:cubicBezTo>
                <a:cubicBezTo>
                  <a:pt x="4790272" y="4138449"/>
                  <a:pt x="4785757" y="4248670"/>
                  <a:pt x="4810100" y="4090411"/>
                </a:cubicBezTo>
                <a:cubicBezTo>
                  <a:pt x="4817962" y="4039296"/>
                  <a:pt x="4822927" y="3987778"/>
                  <a:pt x="4829341" y="3936461"/>
                </a:cubicBezTo>
                <a:cubicBezTo>
                  <a:pt x="4822927" y="3699121"/>
                  <a:pt x="4821391" y="3461599"/>
                  <a:pt x="4810100" y="3224441"/>
                </a:cubicBezTo>
                <a:cubicBezTo>
                  <a:pt x="4808545" y="3191770"/>
                  <a:pt x="4793693" y="3160808"/>
                  <a:pt x="4790860" y="3128223"/>
                </a:cubicBezTo>
                <a:cubicBezTo>
                  <a:pt x="4780844" y="3013017"/>
                  <a:pt x="4781636" y="2897041"/>
                  <a:pt x="4771620" y="2781835"/>
                </a:cubicBezTo>
                <a:cubicBezTo>
                  <a:pt x="4768787" y="2749250"/>
                  <a:pt x="4757004" y="2717995"/>
                  <a:pt x="4752379" y="2685616"/>
                </a:cubicBezTo>
                <a:cubicBezTo>
                  <a:pt x="4744500" y="2630457"/>
                  <a:pt x="4718409" y="2368114"/>
                  <a:pt x="4713898" y="2319984"/>
                </a:cubicBezTo>
                <a:cubicBezTo>
                  <a:pt x="4691958" y="2085916"/>
                  <a:pt x="4689106" y="1904088"/>
                  <a:pt x="4636937" y="1684940"/>
                </a:cubicBezTo>
                <a:cubicBezTo>
                  <a:pt x="4606725" y="1558029"/>
                  <a:pt x="4575288" y="1472127"/>
                  <a:pt x="4521494" y="1357795"/>
                </a:cubicBezTo>
                <a:cubicBezTo>
                  <a:pt x="4436261" y="1176644"/>
                  <a:pt x="4458194" y="1214722"/>
                  <a:pt x="4386812" y="1107626"/>
                </a:cubicBezTo>
                <a:cubicBezTo>
                  <a:pt x="4380398" y="1081968"/>
                  <a:pt x="4377988" y="1054961"/>
                  <a:pt x="4367571" y="1030651"/>
                </a:cubicBezTo>
                <a:cubicBezTo>
                  <a:pt x="4358462" y="1009394"/>
                  <a:pt x="4335890" y="995024"/>
                  <a:pt x="4329090" y="972920"/>
                </a:cubicBezTo>
                <a:cubicBezTo>
                  <a:pt x="4309855" y="910396"/>
                  <a:pt x="4313576" y="841734"/>
                  <a:pt x="4290610" y="780482"/>
                </a:cubicBezTo>
                <a:cubicBezTo>
                  <a:pt x="4271369" y="729165"/>
                  <a:pt x="4249003" y="678914"/>
                  <a:pt x="4232888" y="626532"/>
                </a:cubicBezTo>
                <a:cubicBezTo>
                  <a:pt x="4146172" y="344659"/>
                  <a:pt x="4289901" y="720979"/>
                  <a:pt x="4175167" y="434094"/>
                </a:cubicBezTo>
                <a:cubicBezTo>
                  <a:pt x="4142733" y="271893"/>
                  <a:pt x="4177191" y="400329"/>
                  <a:pt x="4117446" y="260900"/>
                </a:cubicBezTo>
                <a:cubicBezTo>
                  <a:pt x="4109457" y="242255"/>
                  <a:pt x="4114711" y="214960"/>
                  <a:pt x="4098206" y="203169"/>
                </a:cubicBezTo>
                <a:cubicBezTo>
                  <a:pt x="4065200" y="179589"/>
                  <a:pt x="4016512" y="187184"/>
                  <a:pt x="3982763" y="164681"/>
                </a:cubicBezTo>
                <a:cubicBezTo>
                  <a:pt x="3859774" y="82674"/>
                  <a:pt x="4380398" y="-63037"/>
                  <a:pt x="3867321" y="2997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55313" name="TextBox 2"/>
          <p:cNvSpPr txBox="1">
            <a:spLocks noChangeArrowheads="1"/>
          </p:cNvSpPr>
          <p:nvPr/>
        </p:nvSpPr>
        <p:spPr bwMode="auto">
          <a:xfrm>
            <a:off x="5219700" y="3213100"/>
            <a:ext cx="1163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011100</a:t>
            </a:r>
          </a:p>
        </p:txBody>
      </p:sp>
      <p:sp>
        <p:nvSpPr>
          <p:cNvPr id="55314" name="TextBox 3"/>
          <p:cNvSpPr txBox="1">
            <a:spLocks noChangeArrowheads="1"/>
          </p:cNvSpPr>
          <p:nvPr/>
        </p:nvSpPr>
        <p:spPr bwMode="auto">
          <a:xfrm>
            <a:off x="4140200" y="4795838"/>
            <a:ext cx="1114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011110</a:t>
            </a:r>
          </a:p>
        </p:txBody>
      </p:sp>
      <p:sp>
        <p:nvSpPr>
          <p:cNvPr id="55315" name="TextBox 4"/>
          <p:cNvSpPr txBox="1">
            <a:spLocks noChangeArrowheads="1"/>
          </p:cNvSpPr>
          <p:nvPr/>
        </p:nvSpPr>
        <p:spPr bwMode="auto">
          <a:xfrm>
            <a:off x="7092950" y="4579938"/>
            <a:ext cx="1163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100101</a:t>
            </a:r>
          </a:p>
        </p:txBody>
      </p:sp>
      <p:sp>
        <p:nvSpPr>
          <p:cNvPr id="55316" name="TextBox 5"/>
          <p:cNvSpPr txBox="1">
            <a:spLocks noChangeArrowheads="1"/>
          </p:cNvSpPr>
          <p:nvPr/>
        </p:nvSpPr>
        <p:spPr bwMode="auto">
          <a:xfrm>
            <a:off x="4932363" y="4292600"/>
            <a:ext cx="1163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010101</a:t>
            </a:r>
          </a:p>
        </p:txBody>
      </p:sp>
      <p:sp>
        <p:nvSpPr>
          <p:cNvPr id="55317" name="TextBox 6"/>
          <p:cNvSpPr txBox="1">
            <a:spLocks noChangeArrowheads="1"/>
          </p:cNvSpPr>
          <p:nvPr/>
        </p:nvSpPr>
        <p:spPr bwMode="auto">
          <a:xfrm>
            <a:off x="3995738" y="2563813"/>
            <a:ext cx="1262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000010</a:t>
            </a:r>
          </a:p>
        </p:txBody>
      </p:sp>
      <p:sp>
        <p:nvSpPr>
          <p:cNvPr id="55318" name="TextBox 7"/>
          <p:cNvSpPr txBox="1">
            <a:spLocks noChangeArrowheads="1"/>
          </p:cNvSpPr>
          <p:nvPr/>
        </p:nvSpPr>
        <p:spPr bwMode="auto">
          <a:xfrm>
            <a:off x="3995738" y="6021388"/>
            <a:ext cx="1114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011110</a:t>
            </a:r>
          </a:p>
        </p:txBody>
      </p:sp>
      <p:sp>
        <p:nvSpPr>
          <p:cNvPr id="55319" name="TextBox 8"/>
          <p:cNvSpPr txBox="1">
            <a:spLocks noChangeArrowheads="1"/>
          </p:cNvSpPr>
          <p:nvPr/>
        </p:nvSpPr>
        <p:spPr bwMode="auto">
          <a:xfrm>
            <a:off x="7308850" y="5876925"/>
            <a:ext cx="121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110000</a:t>
            </a:r>
          </a:p>
        </p:txBody>
      </p:sp>
      <p:sp>
        <p:nvSpPr>
          <p:cNvPr id="55320" name="TextBox 9"/>
          <p:cNvSpPr txBox="1">
            <a:spLocks noChangeArrowheads="1"/>
          </p:cNvSpPr>
          <p:nvPr/>
        </p:nvSpPr>
        <p:spPr bwMode="auto">
          <a:xfrm>
            <a:off x="7235825" y="3068638"/>
            <a:ext cx="1114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111001</a:t>
            </a:r>
          </a:p>
        </p:txBody>
      </p:sp>
      <p:sp>
        <p:nvSpPr>
          <p:cNvPr id="55321" name="TextBox 5"/>
          <p:cNvSpPr txBox="1">
            <a:spLocks noChangeArrowheads="1"/>
          </p:cNvSpPr>
          <p:nvPr/>
        </p:nvSpPr>
        <p:spPr bwMode="auto">
          <a:xfrm>
            <a:off x="3348038" y="7173913"/>
            <a:ext cx="1412875" cy="460375"/>
          </a:xfrm>
          <a:prstGeom prst="rect">
            <a:avLst/>
          </a:prstGeom>
          <a:noFill/>
          <a:ln w="9525">
            <a:solidFill>
              <a:srgbClr val="94C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v(a) in T’</a:t>
            </a:r>
          </a:p>
        </p:txBody>
      </p:sp>
      <p:sp>
        <p:nvSpPr>
          <p:cNvPr id="55322" name="Rectangle 7"/>
          <p:cNvSpPr>
            <a:spLocks noChangeArrowheads="1"/>
          </p:cNvSpPr>
          <p:nvPr/>
        </p:nvSpPr>
        <p:spPr bwMode="auto">
          <a:xfrm>
            <a:off x="1258888" y="2349500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46AB"/>
                </a:solidFill>
                <a:latin typeface="Arial" charset="0"/>
              </a:rPr>
              <a:t>001010</a:t>
            </a:r>
          </a:p>
        </p:txBody>
      </p:sp>
      <p:sp>
        <p:nvSpPr>
          <p:cNvPr id="55323" name="TextBox 8"/>
          <p:cNvSpPr txBox="1">
            <a:spLocks noChangeArrowheads="1"/>
          </p:cNvSpPr>
          <p:nvPr/>
        </p:nvSpPr>
        <p:spPr bwMode="auto">
          <a:xfrm>
            <a:off x="539750" y="3644900"/>
            <a:ext cx="121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001010</a:t>
            </a:r>
          </a:p>
        </p:txBody>
      </p:sp>
      <p:sp>
        <p:nvSpPr>
          <p:cNvPr id="55324" name="TextBox 9"/>
          <p:cNvSpPr txBox="1">
            <a:spLocks noChangeArrowheads="1"/>
          </p:cNvSpPr>
          <p:nvPr/>
        </p:nvSpPr>
        <p:spPr bwMode="auto">
          <a:xfrm>
            <a:off x="2268538" y="3644900"/>
            <a:ext cx="1065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011111</a:t>
            </a:r>
          </a:p>
        </p:txBody>
      </p:sp>
      <p:sp>
        <p:nvSpPr>
          <p:cNvPr id="12" name="Freeform 11"/>
          <p:cNvSpPr/>
          <p:nvPr/>
        </p:nvSpPr>
        <p:spPr>
          <a:xfrm>
            <a:off x="557213" y="2039938"/>
            <a:ext cx="2906712" cy="3175000"/>
          </a:xfrm>
          <a:custGeom>
            <a:avLst/>
            <a:gdLst>
              <a:gd name="connsiteX0" fmla="*/ 942779 w 2905300"/>
              <a:gd name="connsiteY0" fmla="*/ 192438 h 3175223"/>
              <a:gd name="connsiteX1" fmla="*/ 769616 w 2905300"/>
              <a:gd name="connsiteY1" fmla="*/ 211682 h 3175223"/>
              <a:gd name="connsiteX2" fmla="*/ 615692 w 2905300"/>
              <a:gd name="connsiteY2" fmla="*/ 250169 h 3175223"/>
              <a:gd name="connsiteX3" fmla="*/ 519490 w 2905300"/>
              <a:gd name="connsiteY3" fmla="*/ 307900 h 3175223"/>
              <a:gd name="connsiteX4" fmla="*/ 461769 w 2905300"/>
              <a:gd name="connsiteY4" fmla="*/ 346388 h 3175223"/>
              <a:gd name="connsiteX5" fmla="*/ 384808 w 2905300"/>
              <a:gd name="connsiteY5" fmla="*/ 384876 h 3175223"/>
              <a:gd name="connsiteX6" fmla="*/ 269365 w 2905300"/>
              <a:gd name="connsiteY6" fmla="*/ 442607 h 3175223"/>
              <a:gd name="connsiteX7" fmla="*/ 211644 w 2905300"/>
              <a:gd name="connsiteY7" fmla="*/ 558070 h 3175223"/>
              <a:gd name="connsiteX8" fmla="*/ 192404 w 2905300"/>
              <a:gd name="connsiteY8" fmla="*/ 615801 h 3175223"/>
              <a:gd name="connsiteX9" fmla="*/ 153923 w 2905300"/>
              <a:gd name="connsiteY9" fmla="*/ 673532 h 3175223"/>
              <a:gd name="connsiteX10" fmla="*/ 76961 w 2905300"/>
              <a:gd name="connsiteY10" fmla="*/ 885214 h 3175223"/>
              <a:gd name="connsiteX11" fmla="*/ 19240 w 2905300"/>
              <a:gd name="connsiteY11" fmla="*/ 1096895 h 3175223"/>
              <a:gd name="connsiteX12" fmla="*/ 0 w 2905300"/>
              <a:gd name="connsiteY12" fmla="*/ 1193114 h 3175223"/>
              <a:gd name="connsiteX13" fmla="*/ 38480 w 2905300"/>
              <a:gd name="connsiteY13" fmla="*/ 1924377 h 3175223"/>
              <a:gd name="connsiteX14" fmla="*/ 57721 w 2905300"/>
              <a:gd name="connsiteY14" fmla="*/ 2136059 h 3175223"/>
              <a:gd name="connsiteX15" fmla="*/ 76961 w 2905300"/>
              <a:gd name="connsiteY15" fmla="*/ 2424716 h 3175223"/>
              <a:gd name="connsiteX16" fmla="*/ 173163 w 2905300"/>
              <a:gd name="connsiteY16" fmla="*/ 2597910 h 3175223"/>
              <a:gd name="connsiteX17" fmla="*/ 230884 w 2905300"/>
              <a:gd name="connsiteY17" fmla="*/ 2655641 h 3175223"/>
              <a:gd name="connsiteX18" fmla="*/ 269365 w 2905300"/>
              <a:gd name="connsiteY18" fmla="*/ 2713372 h 3175223"/>
              <a:gd name="connsiteX19" fmla="*/ 346327 w 2905300"/>
              <a:gd name="connsiteY19" fmla="*/ 2790347 h 3175223"/>
              <a:gd name="connsiteX20" fmla="*/ 384808 w 2905300"/>
              <a:gd name="connsiteY20" fmla="*/ 2848079 h 3175223"/>
              <a:gd name="connsiteX21" fmla="*/ 481010 w 2905300"/>
              <a:gd name="connsiteY21" fmla="*/ 2925054 h 3175223"/>
              <a:gd name="connsiteX22" fmla="*/ 538731 w 2905300"/>
              <a:gd name="connsiteY22" fmla="*/ 2982785 h 3175223"/>
              <a:gd name="connsiteX23" fmla="*/ 596452 w 2905300"/>
              <a:gd name="connsiteY23" fmla="*/ 3002029 h 3175223"/>
              <a:gd name="connsiteX24" fmla="*/ 711894 w 2905300"/>
              <a:gd name="connsiteY24" fmla="*/ 3079004 h 3175223"/>
              <a:gd name="connsiteX25" fmla="*/ 769616 w 2905300"/>
              <a:gd name="connsiteY25" fmla="*/ 3117491 h 3175223"/>
              <a:gd name="connsiteX26" fmla="*/ 827337 w 2905300"/>
              <a:gd name="connsiteY26" fmla="*/ 3155979 h 3175223"/>
              <a:gd name="connsiteX27" fmla="*/ 904298 w 2905300"/>
              <a:gd name="connsiteY27" fmla="*/ 3175223 h 3175223"/>
              <a:gd name="connsiteX28" fmla="*/ 962020 w 2905300"/>
              <a:gd name="connsiteY28" fmla="*/ 3155979 h 3175223"/>
              <a:gd name="connsiteX29" fmla="*/ 1000500 w 2905300"/>
              <a:gd name="connsiteY29" fmla="*/ 3098248 h 3175223"/>
              <a:gd name="connsiteX30" fmla="*/ 1500751 w 2905300"/>
              <a:gd name="connsiteY30" fmla="*/ 3079004 h 3175223"/>
              <a:gd name="connsiteX31" fmla="*/ 1789357 w 2905300"/>
              <a:gd name="connsiteY31" fmla="*/ 3059760 h 3175223"/>
              <a:gd name="connsiteX32" fmla="*/ 1962520 w 2905300"/>
              <a:gd name="connsiteY32" fmla="*/ 3021273 h 3175223"/>
              <a:gd name="connsiteX33" fmla="*/ 2020242 w 2905300"/>
              <a:gd name="connsiteY33" fmla="*/ 2982785 h 3175223"/>
              <a:gd name="connsiteX34" fmla="*/ 2077963 w 2905300"/>
              <a:gd name="connsiteY34" fmla="*/ 2963541 h 3175223"/>
              <a:gd name="connsiteX35" fmla="*/ 2212646 w 2905300"/>
              <a:gd name="connsiteY35" fmla="*/ 2867322 h 3175223"/>
              <a:gd name="connsiteX36" fmla="*/ 2328088 w 2905300"/>
              <a:gd name="connsiteY36" fmla="*/ 2790347 h 3175223"/>
              <a:gd name="connsiteX37" fmla="*/ 2385809 w 2905300"/>
              <a:gd name="connsiteY37" fmla="*/ 2771104 h 3175223"/>
              <a:gd name="connsiteX38" fmla="*/ 2424290 w 2905300"/>
              <a:gd name="connsiteY38" fmla="*/ 2713372 h 3175223"/>
              <a:gd name="connsiteX39" fmla="*/ 2578213 w 2905300"/>
              <a:gd name="connsiteY39" fmla="*/ 2578666 h 3175223"/>
              <a:gd name="connsiteX40" fmla="*/ 2616694 w 2905300"/>
              <a:gd name="connsiteY40" fmla="*/ 2443959 h 3175223"/>
              <a:gd name="connsiteX41" fmla="*/ 2655175 w 2905300"/>
              <a:gd name="connsiteY41" fmla="*/ 2366984 h 3175223"/>
              <a:gd name="connsiteX42" fmla="*/ 2693656 w 2905300"/>
              <a:gd name="connsiteY42" fmla="*/ 2270765 h 3175223"/>
              <a:gd name="connsiteX43" fmla="*/ 2732136 w 2905300"/>
              <a:gd name="connsiteY43" fmla="*/ 2213034 h 3175223"/>
              <a:gd name="connsiteX44" fmla="*/ 2751377 w 2905300"/>
              <a:gd name="connsiteY44" fmla="*/ 2155303 h 3175223"/>
              <a:gd name="connsiteX45" fmla="*/ 2789858 w 2905300"/>
              <a:gd name="connsiteY45" fmla="*/ 2078328 h 3175223"/>
              <a:gd name="connsiteX46" fmla="*/ 2809098 w 2905300"/>
              <a:gd name="connsiteY46" fmla="*/ 2020596 h 3175223"/>
              <a:gd name="connsiteX47" fmla="*/ 2847579 w 2905300"/>
              <a:gd name="connsiteY47" fmla="*/ 1943621 h 3175223"/>
              <a:gd name="connsiteX48" fmla="*/ 2886060 w 2905300"/>
              <a:gd name="connsiteY48" fmla="*/ 1808915 h 3175223"/>
              <a:gd name="connsiteX49" fmla="*/ 2905300 w 2905300"/>
              <a:gd name="connsiteY49" fmla="*/ 1751184 h 3175223"/>
              <a:gd name="connsiteX50" fmla="*/ 2886060 w 2905300"/>
              <a:gd name="connsiteY50" fmla="*/ 1308577 h 3175223"/>
              <a:gd name="connsiteX51" fmla="*/ 2847579 w 2905300"/>
              <a:gd name="connsiteY51" fmla="*/ 1193114 h 3175223"/>
              <a:gd name="connsiteX52" fmla="*/ 2770617 w 2905300"/>
              <a:gd name="connsiteY52" fmla="*/ 962189 h 3175223"/>
              <a:gd name="connsiteX53" fmla="*/ 2751377 w 2905300"/>
              <a:gd name="connsiteY53" fmla="*/ 865970 h 3175223"/>
              <a:gd name="connsiteX54" fmla="*/ 2655175 w 2905300"/>
              <a:gd name="connsiteY54" fmla="*/ 712020 h 3175223"/>
              <a:gd name="connsiteX55" fmla="*/ 2578213 w 2905300"/>
              <a:gd name="connsiteY55" fmla="*/ 558070 h 3175223"/>
              <a:gd name="connsiteX56" fmla="*/ 2501252 w 2905300"/>
              <a:gd name="connsiteY56" fmla="*/ 423363 h 3175223"/>
              <a:gd name="connsiteX57" fmla="*/ 2385809 w 2905300"/>
              <a:gd name="connsiteY57" fmla="*/ 346388 h 3175223"/>
              <a:gd name="connsiteX58" fmla="*/ 2270367 w 2905300"/>
              <a:gd name="connsiteY58" fmla="*/ 288657 h 3175223"/>
              <a:gd name="connsiteX59" fmla="*/ 2154924 w 2905300"/>
              <a:gd name="connsiteY59" fmla="*/ 211682 h 3175223"/>
              <a:gd name="connsiteX60" fmla="*/ 1943280 w 2905300"/>
              <a:gd name="connsiteY60" fmla="*/ 115463 h 3175223"/>
              <a:gd name="connsiteX61" fmla="*/ 1866318 w 2905300"/>
              <a:gd name="connsiteY61" fmla="*/ 57731 h 3175223"/>
              <a:gd name="connsiteX62" fmla="*/ 1654674 w 2905300"/>
              <a:gd name="connsiteY62" fmla="*/ 0 h 3175223"/>
              <a:gd name="connsiteX63" fmla="*/ 1404549 w 2905300"/>
              <a:gd name="connsiteY63" fmla="*/ 19244 h 3175223"/>
              <a:gd name="connsiteX64" fmla="*/ 1346828 w 2905300"/>
              <a:gd name="connsiteY64" fmla="*/ 57731 h 3175223"/>
              <a:gd name="connsiteX65" fmla="*/ 1212145 w 2905300"/>
              <a:gd name="connsiteY65" fmla="*/ 76975 h 3175223"/>
              <a:gd name="connsiteX66" fmla="*/ 981260 w 2905300"/>
              <a:gd name="connsiteY66" fmla="*/ 134706 h 3175223"/>
              <a:gd name="connsiteX67" fmla="*/ 904298 w 2905300"/>
              <a:gd name="connsiteY67" fmla="*/ 153950 h 317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905300" h="3175223">
                <a:moveTo>
                  <a:pt x="942779" y="192438"/>
                </a:moveTo>
                <a:cubicBezTo>
                  <a:pt x="885058" y="198853"/>
                  <a:pt x="826808" y="201588"/>
                  <a:pt x="769616" y="211682"/>
                </a:cubicBezTo>
                <a:cubicBezTo>
                  <a:pt x="717533" y="220875"/>
                  <a:pt x="615692" y="250169"/>
                  <a:pt x="615692" y="250169"/>
                </a:cubicBezTo>
                <a:cubicBezTo>
                  <a:pt x="583625" y="269413"/>
                  <a:pt x="551202" y="288076"/>
                  <a:pt x="519490" y="307900"/>
                </a:cubicBezTo>
                <a:cubicBezTo>
                  <a:pt x="499881" y="320158"/>
                  <a:pt x="481846" y="334913"/>
                  <a:pt x="461769" y="346388"/>
                </a:cubicBezTo>
                <a:cubicBezTo>
                  <a:pt x="436867" y="360621"/>
                  <a:pt x="409711" y="370643"/>
                  <a:pt x="384808" y="384876"/>
                </a:cubicBezTo>
                <a:cubicBezTo>
                  <a:pt x="280378" y="444561"/>
                  <a:pt x="375189" y="407325"/>
                  <a:pt x="269365" y="442607"/>
                </a:cubicBezTo>
                <a:cubicBezTo>
                  <a:pt x="221004" y="587717"/>
                  <a:pt x="286240" y="408850"/>
                  <a:pt x="211644" y="558070"/>
                </a:cubicBezTo>
                <a:cubicBezTo>
                  <a:pt x="202574" y="576213"/>
                  <a:pt x="201474" y="597658"/>
                  <a:pt x="192404" y="615801"/>
                </a:cubicBezTo>
                <a:cubicBezTo>
                  <a:pt x="182063" y="636487"/>
                  <a:pt x="164264" y="652846"/>
                  <a:pt x="153923" y="673532"/>
                </a:cubicBezTo>
                <a:cubicBezTo>
                  <a:pt x="132247" y="716891"/>
                  <a:pt x="88934" y="843301"/>
                  <a:pt x="76961" y="885214"/>
                </a:cubicBezTo>
                <a:cubicBezTo>
                  <a:pt x="58196" y="950903"/>
                  <a:pt x="34523" y="1028106"/>
                  <a:pt x="19240" y="1096895"/>
                </a:cubicBezTo>
                <a:cubicBezTo>
                  <a:pt x="12146" y="1128824"/>
                  <a:pt x="6413" y="1161041"/>
                  <a:pt x="0" y="1193114"/>
                </a:cubicBezTo>
                <a:cubicBezTo>
                  <a:pt x="47397" y="1572365"/>
                  <a:pt x="1584" y="1167887"/>
                  <a:pt x="38480" y="1924377"/>
                </a:cubicBezTo>
                <a:cubicBezTo>
                  <a:pt x="41931" y="1995144"/>
                  <a:pt x="52288" y="2065416"/>
                  <a:pt x="57721" y="2136059"/>
                </a:cubicBezTo>
                <a:cubicBezTo>
                  <a:pt x="65116" y="2232208"/>
                  <a:pt x="66314" y="2328873"/>
                  <a:pt x="76961" y="2424716"/>
                </a:cubicBezTo>
                <a:cubicBezTo>
                  <a:pt x="83009" y="2479159"/>
                  <a:pt x="148384" y="2573126"/>
                  <a:pt x="173163" y="2597910"/>
                </a:cubicBezTo>
                <a:cubicBezTo>
                  <a:pt x="192403" y="2617154"/>
                  <a:pt x="213465" y="2634734"/>
                  <a:pt x="230884" y="2655641"/>
                </a:cubicBezTo>
                <a:cubicBezTo>
                  <a:pt x="245688" y="2673409"/>
                  <a:pt x="254316" y="2695812"/>
                  <a:pt x="269365" y="2713372"/>
                </a:cubicBezTo>
                <a:cubicBezTo>
                  <a:pt x="292976" y="2740922"/>
                  <a:pt x="322717" y="2762797"/>
                  <a:pt x="346327" y="2790347"/>
                </a:cubicBezTo>
                <a:cubicBezTo>
                  <a:pt x="361376" y="2807908"/>
                  <a:pt x="368456" y="2831724"/>
                  <a:pt x="384808" y="2848079"/>
                </a:cubicBezTo>
                <a:cubicBezTo>
                  <a:pt x="413846" y="2877122"/>
                  <a:pt x="450105" y="2898007"/>
                  <a:pt x="481010" y="2925054"/>
                </a:cubicBezTo>
                <a:cubicBezTo>
                  <a:pt x="501488" y="2942975"/>
                  <a:pt x="516090" y="2967688"/>
                  <a:pt x="538731" y="2982785"/>
                </a:cubicBezTo>
                <a:cubicBezTo>
                  <a:pt x="555605" y="2994037"/>
                  <a:pt x="578724" y="2992178"/>
                  <a:pt x="596452" y="3002029"/>
                </a:cubicBezTo>
                <a:cubicBezTo>
                  <a:pt x="636881" y="3024493"/>
                  <a:pt x="673413" y="3053346"/>
                  <a:pt x="711894" y="3079004"/>
                </a:cubicBezTo>
                <a:lnTo>
                  <a:pt x="769616" y="3117491"/>
                </a:lnTo>
                <a:cubicBezTo>
                  <a:pt x="788856" y="3130320"/>
                  <a:pt x="804902" y="3150369"/>
                  <a:pt x="827337" y="3155979"/>
                </a:cubicBezTo>
                <a:lnTo>
                  <a:pt x="904298" y="3175223"/>
                </a:lnTo>
                <a:cubicBezTo>
                  <a:pt x="923539" y="3168808"/>
                  <a:pt x="946184" y="3168650"/>
                  <a:pt x="962020" y="3155979"/>
                </a:cubicBezTo>
                <a:cubicBezTo>
                  <a:pt x="980078" y="3141530"/>
                  <a:pt x="977606" y="3101519"/>
                  <a:pt x="1000500" y="3098248"/>
                </a:cubicBezTo>
                <a:cubicBezTo>
                  <a:pt x="1165696" y="3074644"/>
                  <a:pt x="1334076" y="3087136"/>
                  <a:pt x="1500751" y="3079004"/>
                </a:cubicBezTo>
                <a:cubicBezTo>
                  <a:pt x="1597052" y="3074306"/>
                  <a:pt x="1693155" y="3066175"/>
                  <a:pt x="1789357" y="3059760"/>
                </a:cubicBezTo>
                <a:cubicBezTo>
                  <a:pt x="1833691" y="3052370"/>
                  <a:pt x="1915158" y="3044958"/>
                  <a:pt x="1962520" y="3021273"/>
                </a:cubicBezTo>
                <a:cubicBezTo>
                  <a:pt x="1983204" y="3010930"/>
                  <a:pt x="1999559" y="2993129"/>
                  <a:pt x="2020242" y="2982785"/>
                </a:cubicBezTo>
                <a:cubicBezTo>
                  <a:pt x="2038382" y="2973714"/>
                  <a:pt x="2059823" y="2972612"/>
                  <a:pt x="2077963" y="2963541"/>
                </a:cubicBezTo>
                <a:cubicBezTo>
                  <a:pt x="2109244" y="2947898"/>
                  <a:pt x="2190855" y="2882579"/>
                  <a:pt x="2212646" y="2867322"/>
                </a:cubicBezTo>
                <a:cubicBezTo>
                  <a:pt x="2250534" y="2840796"/>
                  <a:pt x="2284212" y="2804975"/>
                  <a:pt x="2328088" y="2790347"/>
                </a:cubicBezTo>
                <a:lnTo>
                  <a:pt x="2385809" y="2771104"/>
                </a:lnTo>
                <a:cubicBezTo>
                  <a:pt x="2398636" y="2751860"/>
                  <a:pt x="2409241" y="2730933"/>
                  <a:pt x="2424290" y="2713372"/>
                </a:cubicBezTo>
                <a:cubicBezTo>
                  <a:pt x="2484070" y="2643616"/>
                  <a:pt x="2507454" y="2631745"/>
                  <a:pt x="2578213" y="2578666"/>
                </a:cubicBezTo>
                <a:cubicBezTo>
                  <a:pt x="2587975" y="2539614"/>
                  <a:pt x="2600135" y="2482603"/>
                  <a:pt x="2616694" y="2443959"/>
                </a:cubicBezTo>
                <a:cubicBezTo>
                  <a:pt x="2627992" y="2417592"/>
                  <a:pt x="2643526" y="2393198"/>
                  <a:pt x="2655175" y="2366984"/>
                </a:cubicBezTo>
                <a:cubicBezTo>
                  <a:pt x="2669202" y="2335417"/>
                  <a:pt x="2678210" y="2301662"/>
                  <a:pt x="2693656" y="2270765"/>
                </a:cubicBezTo>
                <a:cubicBezTo>
                  <a:pt x="2703997" y="2250079"/>
                  <a:pt x="2721795" y="2233720"/>
                  <a:pt x="2732136" y="2213034"/>
                </a:cubicBezTo>
                <a:cubicBezTo>
                  <a:pt x="2741206" y="2194891"/>
                  <a:pt x="2743388" y="2173948"/>
                  <a:pt x="2751377" y="2155303"/>
                </a:cubicBezTo>
                <a:cubicBezTo>
                  <a:pt x="2762675" y="2128936"/>
                  <a:pt x="2778560" y="2104695"/>
                  <a:pt x="2789858" y="2078328"/>
                </a:cubicBezTo>
                <a:cubicBezTo>
                  <a:pt x="2797847" y="2059683"/>
                  <a:pt x="2801109" y="2039241"/>
                  <a:pt x="2809098" y="2020596"/>
                </a:cubicBezTo>
                <a:cubicBezTo>
                  <a:pt x="2820396" y="1994229"/>
                  <a:pt x="2837777" y="1970580"/>
                  <a:pt x="2847579" y="1943621"/>
                </a:cubicBezTo>
                <a:cubicBezTo>
                  <a:pt x="2863535" y="1899733"/>
                  <a:pt x="2872644" y="1853644"/>
                  <a:pt x="2886060" y="1808915"/>
                </a:cubicBezTo>
                <a:cubicBezTo>
                  <a:pt x="2891888" y="1789486"/>
                  <a:pt x="2898887" y="1770428"/>
                  <a:pt x="2905300" y="1751184"/>
                </a:cubicBezTo>
                <a:cubicBezTo>
                  <a:pt x="2898887" y="1603648"/>
                  <a:pt x="2901253" y="1455468"/>
                  <a:pt x="2886060" y="1308577"/>
                </a:cubicBezTo>
                <a:cubicBezTo>
                  <a:pt x="2881886" y="1268223"/>
                  <a:pt x="2859508" y="1231889"/>
                  <a:pt x="2847579" y="1193114"/>
                </a:cubicBezTo>
                <a:cubicBezTo>
                  <a:pt x="2783621" y="985214"/>
                  <a:pt x="2838266" y="1131340"/>
                  <a:pt x="2770617" y="962189"/>
                </a:cubicBezTo>
                <a:cubicBezTo>
                  <a:pt x="2764204" y="930116"/>
                  <a:pt x="2761718" y="897000"/>
                  <a:pt x="2751377" y="865970"/>
                </a:cubicBezTo>
                <a:cubicBezTo>
                  <a:pt x="2730249" y="802575"/>
                  <a:pt x="2694672" y="764692"/>
                  <a:pt x="2655175" y="712020"/>
                </a:cubicBezTo>
                <a:cubicBezTo>
                  <a:pt x="2620001" y="606481"/>
                  <a:pt x="2653943" y="694408"/>
                  <a:pt x="2578213" y="558070"/>
                </a:cubicBezTo>
                <a:cubicBezTo>
                  <a:pt x="2564421" y="533239"/>
                  <a:pt x="2527401" y="446248"/>
                  <a:pt x="2501252" y="423363"/>
                </a:cubicBezTo>
                <a:cubicBezTo>
                  <a:pt x="2466447" y="392904"/>
                  <a:pt x="2424290" y="372046"/>
                  <a:pt x="2385809" y="346388"/>
                </a:cubicBezTo>
                <a:cubicBezTo>
                  <a:pt x="2311212" y="296648"/>
                  <a:pt x="2350028" y="315214"/>
                  <a:pt x="2270367" y="288657"/>
                </a:cubicBezTo>
                <a:cubicBezTo>
                  <a:pt x="2231886" y="262999"/>
                  <a:pt x="2196290" y="232369"/>
                  <a:pt x="2154924" y="211682"/>
                </a:cubicBezTo>
                <a:cubicBezTo>
                  <a:pt x="1982861" y="125635"/>
                  <a:pt x="2055422" y="152849"/>
                  <a:pt x="1943280" y="115463"/>
                </a:cubicBezTo>
                <a:cubicBezTo>
                  <a:pt x="1917626" y="96219"/>
                  <a:pt x="1895001" y="72075"/>
                  <a:pt x="1866318" y="57731"/>
                </a:cubicBezTo>
                <a:cubicBezTo>
                  <a:pt x="1801225" y="25179"/>
                  <a:pt x="1725047" y="14077"/>
                  <a:pt x="1654674" y="0"/>
                </a:cubicBezTo>
                <a:cubicBezTo>
                  <a:pt x="1571299" y="6415"/>
                  <a:pt x="1486738" y="3831"/>
                  <a:pt x="1404549" y="19244"/>
                </a:cubicBezTo>
                <a:cubicBezTo>
                  <a:pt x="1381820" y="23506"/>
                  <a:pt x="1368978" y="51085"/>
                  <a:pt x="1346828" y="57731"/>
                </a:cubicBezTo>
                <a:cubicBezTo>
                  <a:pt x="1303391" y="70764"/>
                  <a:pt x="1256522" y="67631"/>
                  <a:pt x="1212145" y="76975"/>
                </a:cubicBezTo>
                <a:cubicBezTo>
                  <a:pt x="1134516" y="93321"/>
                  <a:pt x="1056519" y="109615"/>
                  <a:pt x="981260" y="134706"/>
                </a:cubicBezTo>
                <a:cubicBezTo>
                  <a:pt x="917455" y="155979"/>
                  <a:pt x="943820" y="153950"/>
                  <a:pt x="904298" y="153950"/>
                </a:cubicBezTo>
              </a:path>
            </a:pathLst>
          </a:custGeom>
          <a:solidFill>
            <a:srgbClr val="CCFFCC">
              <a:alpha val="28000"/>
            </a:srgb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5326" name="TextBox 2"/>
          <p:cNvSpPr txBox="1">
            <a:spLocks noChangeArrowheads="1"/>
          </p:cNvSpPr>
          <p:nvPr/>
        </p:nvSpPr>
        <p:spPr bwMode="auto">
          <a:xfrm>
            <a:off x="1619250" y="5084763"/>
            <a:ext cx="469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55327" name="TextBox 3"/>
          <p:cNvSpPr txBox="1">
            <a:spLocks noChangeArrowheads="1"/>
          </p:cNvSpPr>
          <p:nvPr/>
        </p:nvSpPr>
        <p:spPr bwMode="auto">
          <a:xfrm>
            <a:off x="5724525" y="5805488"/>
            <a:ext cx="906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V-S</a:t>
            </a:r>
          </a:p>
        </p:txBody>
      </p:sp>
    </p:spTree>
    <p:extLst>
      <p:ext uri="{BB962C8B-B14F-4D97-AF65-F5344CB8AC3E}">
        <p14:creationId xmlns:p14="http://schemas.microsoft.com/office/powerpoint/2010/main" val="36848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77724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</a:br>
            <a: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  <a:t> Dealing with larger </a:t>
            </a:r>
            <a:r>
              <a:rPr lang="en-US" sz="3200" dirty="0" err="1" smtClean="0">
                <a:solidFill>
                  <a:srgbClr val="0000FF"/>
                </a:solidFill>
                <a:latin typeface="+mn-lt"/>
                <a:cs typeface="Comic Sans MS" charset="0"/>
              </a:rPr>
              <a:t>cutsets</a:t>
            </a:r>
            <a:endParaRPr lang="en-US" sz="3200" dirty="0">
              <a:solidFill>
                <a:srgbClr val="0000FF"/>
              </a:solidFill>
              <a:latin typeface="+mn-lt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313" y="1341438"/>
            <a:ext cx="8135937" cy="2820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insert: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Add  &lt;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ab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&gt; to v(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a,i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)  and v(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b,i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) with prob. 1/2</a:t>
            </a:r>
            <a:r>
              <a:rPr lang="en-US" sz="2800" baseline="30000" dirty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, for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=0.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,1,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…,2lg 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Keep record of additions for each a and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To delete: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Add again if it was added before </a:t>
            </a:r>
          </a:p>
          <a:p>
            <a:pPr>
              <a:defRPr/>
            </a:pPr>
            <a:endParaRPr lang="en-US" sz="2800" baseline="30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sz="28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724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</a:br>
            <a: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  <a:t> Dealing with larger </a:t>
            </a:r>
            <a:r>
              <a:rPr lang="en-US" sz="3200" dirty="0" err="1" smtClean="0">
                <a:solidFill>
                  <a:srgbClr val="0000FF"/>
                </a:solidFill>
                <a:latin typeface="+mn-lt"/>
                <a:cs typeface="Comic Sans MS" charset="0"/>
              </a:rPr>
              <a:t>cutsets</a:t>
            </a:r>
            <a:endParaRPr lang="en-US" sz="3200" dirty="0">
              <a:solidFill>
                <a:srgbClr val="0000FF"/>
              </a:solidFill>
              <a:latin typeface="+mn-lt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43616"/>
            <a:ext cx="8135937" cy="53450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insert: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Add  &lt;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ab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&gt; to v(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a,i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)  and v(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b,i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) with prob. 1/2</a:t>
            </a:r>
            <a:r>
              <a:rPr lang="en-US" sz="2800" baseline="30000" dirty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, for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=0.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,1,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…,2lg 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Keep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record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of additions for each a and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To delete: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Add again if it was added before </a:t>
            </a:r>
          </a:p>
          <a:p>
            <a:pPr>
              <a:defRPr/>
            </a:pPr>
            <a:endParaRPr lang="en-US" sz="2800" baseline="30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</a:rPr>
              <a:t>Observe: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 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cutset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of (</a:t>
            </a:r>
            <a:r>
              <a:rPr lang="en-US" dirty="0">
                <a:solidFill>
                  <a:srgbClr val="0000FF"/>
                </a:solidFill>
              </a:rPr>
              <a:t>S,V-S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).  For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~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lg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|</a:t>
            </a:r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|, </a:t>
            </a:r>
          </a:p>
          <a:p>
            <a:pPr>
              <a:defRPr/>
            </a:pP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Pr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[exactly 1 edge  in </a:t>
            </a:r>
            <a:r>
              <a:rPr lang="en-US" sz="2800" dirty="0">
                <a:solidFill>
                  <a:srgbClr val="0000FF"/>
                </a:solidFill>
              </a:rPr>
              <a:t>C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added to some v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a,i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in   			</a:t>
            </a:r>
            <a:r>
              <a:rPr lang="en-US" sz="2800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] &gt;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1/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9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</a:rPr>
              <a:t>Repeat</a:t>
            </a:r>
            <a:r>
              <a:rPr lang="en-US" sz="3200" dirty="0">
                <a:solidFill>
                  <a:srgbClr val="74A510"/>
                </a:solidFill>
              </a:rPr>
              <a:t> for log n versions</a:t>
            </a:r>
            <a:r>
              <a:rPr lang="en-US" dirty="0">
                <a:solidFill>
                  <a:srgbClr val="74A510"/>
                </a:solidFill>
              </a:rPr>
              <a:t>. </a:t>
            </a:r>
            <a:r>
              <a:rPr lang="en-US" sz="2400" dirty="0">
                <a:solidFill>
                  <a:srgbClr val="74A510"/>
                </a:solidFill>
              </a:rPr>
              <a:t>N</a:t>
            </a:r>
            <a:r>
              <a:rPr lang="en-US" sz="2400" dirty="0" smtClean="0">
                <a:solidFill>
                  <a:srgbClr val="74A510"/>
                </a:solidFill>
              </a:rPr>
              <a:t>ame </a:t>
            </a:r>
            <a:r>
              <a:rPr lang="en-US" sz="2400" dirty="0">
                <a:solidFill>
                  <a:srgbClr val="74A510"/>
                </a:solidFill>
              </a:rPr>
              <a:t>of exactly one edge in </a:t>
            </a: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>
                <a:solidFill>
                  <a:srgbClr val="74A510"/>
                </a:solidFill>
              </a:rPr>
              <a:t>  </a:t>
            </a:r>
            <a:r>
              <a:rPr lang="en-US" sz="2400" dirty="0" smtClean="0">
                <a:solidFill>
                  <a:srgbClr val="74A510"/>
                </a:solidFill>
              </a:rPr>
              <a:t>appears in some version </a:t>
            </a:r>
            <a:r>
              <a:rPr lang="en-US" sz="2400" dirty="0">
                <a:solidFill>
                  <a:srgbClr val="74A510"/>
                </a:solidFill>
              </a:rPr>
              <a:t>with </a:t>
            </a:r>
            <a:r>
              <a:rPr lang="en-US" sz="2400" dirty="0" err="1">
                <a:solidFill>
                  <a:srgbClr val="74A510"/>
                </a:solidFill>
              </a:rPr>
              <a:t>prob</a:t>
            </a:r>
            <a:r>
              <a:rPr lang="en-US" sz="2400" dirty="0">
                <a:solidFill>
                  <a:srgbClr val="74A510"/>
                </a:solidFill>
              </a:rPr>
              <a:t> 1-1/</a:t>
            </a:r>
            <a:r>
              <a:rPr lang="en-US" sz="2400" dirty="0" err="1">
                <a:solidFill>
                  <a:srgbClr val="74A510"/>
                </a:solidFill>
              </a:rPr>
              <a:t>n</a:t>
            </a:r>
            <a:r>
              <a:rPr lang="en-US" sz="2400" baseline="30000" dirty="0" err="1">
                <a:solidFill>
                  <a:srgbClr val="74A510"/>
                </a:solidFill>
              </a:rPr>
              <a:t>c</a:t>
            </a:r>
            <a:endParaRPr lang="en-US" sz="2400" baseline="30000" dirty="0">
              <a:solidFill>
                <a:srgbClr val="74A510"/>
              </a:solidFill>
            </a:endParaRPr>
          </a:p>
          <a:p>
            <a:pPr>
              <a:defRPr/>
            </a:pPr>
            <a:endParaRPr lang="en-US" sz="28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77724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</a:br>
            <a:r>
              <a:rPr lang="en-US" sz="3200" dirty="0">
                <a:solidFill>
                  <a:srgbClr val="0000FF"/>
                </a:solidFill>
                <a:latin typeface="+mn-lt"/>
                <a:cs typeface="Comic Sans MS" charset="0"/>
              </a:rPr>
              <a:t> Dealing with larger </a:t>
            </a:r>
            <a:r>
              <a:rPr lang="en-US" sz="3200" dirty="0" err="1" smtClean="0">
                <a:solidFill>
                  <a:srgbClr val="0000FF"/>
                </a:solidFill>
                <a:latin typeface="+mn-lt"/>
                <a:cs typeface="Comic Sans MS" charset="0"/>
              </a:rPr>
              <a:t>cutsets</a:t>
            </a:r>
            <a:endParaRPr lang="en-US" sz="3200" dirty="0">
              <a:solidFill>
                <a:srgbClr val="0000FF"/>
              </a:solidFill>
              <a:latin typeface="+mn-lt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313" y="1341438"/>
            <a:ext cx="8135937" cy="3252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Repeat for log n versions. For each node v: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Maintain a </a:t>
            </a:r>
            <a:r>
              <a:rPr lang="en-US" sz="2800" dirty="0" smtClean="0">
                <a:solidFill>
                  <a:schemeClr val="tx1"/>
                </a:solidFill>
              </a:rPr>
              <a:t>TABLE of sums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sz="2800" baseline="30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sz="2800" baseline="300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 noChangeAspect="1"/>
          </p:cNvGraphicFramePr>
          <p:nvPr>
            <p:extLst/>
          </p:nvPr>
        </p:nvGraphicFramePr>
        <p:xfrm>
          <a:off x="1042988" y="2708275"/>
          <a:ext cx="6096000" cy="256698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71228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Prob</a:t>
                      </a:r>
                      <a:r>
                        <a:rPr lang="en-US" sz="1800" dirty="0" smtClean="0"/>
                        <a:t>/version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2lg</a:t>
                      </a:r>
                      <a:r>
                        <a:rPr lang="en-US" sz="1800" baseline="0" dirty="0" smtClean="0"/>
                        <a:t> n</a:t>
                      </a:r>
                      <a:endParaRPr lang="en-US" sz="1800" dirty="0"/>
                    </a:p>
                  </a:txBody>
                  <a:tcPr marT="45732" marB="45732"/>
                </a:tc>
              </a:tr>
              <a:tr h="37094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1/</a:t>
                      </a:r>
                      <a:r>
                        <a:rPr lang="en-US" sz="1800" baseline="0" dirty="0" smtClean="0"/>
                        <a:t>n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</a:tr>
              <a:tr h="37094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: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</a:tr>
              <a:tr h="37094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1/4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</a:tr>
              <a:tr h="37094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1/2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</a:tr>
              <a:tr h="37094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2" marB="4573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08962" cy="1700213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>
                <a:solidFill>
                  <a:srgbClr val="0000FF"/>
                </a:solidFill>
                <a:latin typeface="Arial" charset="0"/>
              </a:rPr>
              <a:t>For each component, maintain XOR of entries of  TABLEs of all nodes. W.h.p. one entry is the name of a replacement edge.</a:t>
            </a:r>
          </a:p>
        </p:txBody>
      </p:sp>
      <p:sp>
        <p:nvSpPr>
          <p:cNvPr id="65538" name="Oval 5"/>
          <p:cNvSpPr>
            <a:spLocks noChangeAspect="1" noChangeArrowheads="1"/>
          </p:cNvSpPr>
          <p:nvPr/>
        </p:nvSpPr>
        <p:spPr bwMode="auto">
          <a:xfrm>
            <a:off x="1066800" y="4262438"/>
            <a:ext cx="547688" cy="547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9" name="Oval 16"/>
          <p:cNvSpPr>
            <a:spLocks noChangeAspect="1" noChangeArrowheads="1"/>
          </p:cNvSpPr>
          <p:nvPr/>
        </p:nvSpPr>
        <p:spPr bwMode="auto">
          <a:xfrm>
            <a:off x="4419600" y="57102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6</a:t>
            </a:r>
          </a:p>
        </p:txBody>
      </p:sp>
      <p:sp>
        <p:nvSpPr>
          <p:cNvPr id="65540" name="Oval 17"/>
          <p:cNvSpPr>
            <a:spLocks noChangeAspect="1" noChangeArrowheads="1"/>
          </p:cNvSpPr>
          <p:nvPr/>
        </p:nvSpPr>
        <p:spPr bwMode="auto">
          <a:xfrm>
            <a:off x="3962400" y="2967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65541" name="Oval 18"/>
          <p:cNvSpPr>
            <a:spLocks noChangeAspect="1" noChangeArrowheads="1"/>
          </p:cNvSpPr>
          <p:nvPr/>
        </p:nvSpPr>
        <p:spPr bwMode="auto">
          <a:xfrm>
            <a:off x="7315200" y="3348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  <p:sp>
        <p:nvSpPr>
          <p:cNvPr id="65542" name="Oval 19"/>
          <p:cNvSpPr>
            <a:spLocks noChangeAspect="1" noChangeArrowheads="1"/>
          </p:cNvSpPr>
          <p:nvPr/>
        </p:nvSpPr>
        <p:spPr bwMode="auto">
          <a:xfrm>
            <a:off x="7467600" y="5253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5</a:t>
            </a:r>
          </a:p>
        </p:txBody>
      </p:sp>
      <p:sp>
        <p:nvSpPr>
          <p:cNvPr id="65543" name="Line 23"/>
          <p:cNvSpPr>
            <a:spLocks noChangeShapeType="1"/>
          </p:cNvSpPr>
          <p:nvPr/>
        </p:nvSpPr>
        <p:spPr bwMode="auto">
          <a:xfrm>
            <a:off x="4267200" y="3729038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Line 25"/>
          <p:cNvSpPr>
            <a:spLocks noChangeShapeType="1"/>
          </p:cNvSpPr>
          <p:nvPr/>
        </p:nvSpPr>
        <p:spPr bwMode="auto">
          <a:xfrm>
            <a:off x="4648200" y="3271838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Line 26"/>
          <p:cNvSpPr>
            <a:spLocks noChangeShapeType="1"/>
          </p:cNvSpPr>
          <p:nvPr/>
        </p:nvSpPr>
        <p:spPr bwMode="auto">
          <a:xfrm>
            <a:off x="7667625" y="40767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Line 27"/>
          <p:cNvSpPr>
            <a:spLocks noChangeShapeType="1"/>
          </p:cNvSpPr>
          <p:nvPr/>
        </p:nvSpPr>
        <p:spPr bwMode="auto">
          <a:xfrm>
            <a:off x="2916238" y="3500438"/>
            <a:ext cx="460851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Oval 30"/>
          <p:cNvSpPr>
            <a:spLocks noChangeAspect="1" noChangeArrowheads="1"/>
          </p:cNvSpPr>
          <p:nvPr/>
        </p:nvSpPr>
        <p:spPr bwMode="auto">
          <a:xfrm>
            <a:off x="990600" y="2967038"/>
            <a:ext cx="7223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1</a:t>
            </a:r>
          </a:p>
        </p:txBody>
      </p:sp>
      <p:sp>
        <p:nvSpPr>
          <p:cNvPr id="65548" name="Oval 31"/>
          <p:cNvSpPr>
            <a:spLocks noChangeAspect="1" noChangeArrowheads="1"/>
          </p:cNvSpPr>
          <p:nvPr/>
        </p:nvSpPr>
        <p:spPr bwMode="auto">
          <a:xfrm>
            <a:off x="2133600" y="2890838"/>
            <a:ext cx="798513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 2</a:t>
            </a:r>
          </a:p>
        </p:txBody>
      </p:sp>
      <p:sp>
        <p:nvSpPr>
          <p:cNvPr id="65549" name="Line 32"/>
          <p:cNvSpPr>
            <a:spLocks noChangeShapeType="1"/>
          </p:cNvSpPr>
          <p:nvPr/>
        </p:nvSpPr>
        <p:spPr bwMode="auto">
          <a:xfrm>
            <a:off x="1692275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851920" y="2204864"/>
            <a:ext cx="4353468" cy="4159858"/>
          </a:xfrm>
          <a:custGeom>
            <a:avLst/>
            <a:gdLst>
              <a:gd name="connsiteX0" fmla="*/ 3867321 w 4829341"/>
              <a:gd name="connsiteY0" fmla="*/ 29975 h 4783187"/>
              <a:gd name="connsiteX1" fmla="*/ 904299 w 4829341"/>
              <a:gd name="connsiteY1" fmla="*/ 722751 h 4783187"/>
              <a:gd name="connsiteX2" fmla="*/ 596453 w 4829341"/>
              <a:gd name="connsiteY2" fmla="*/ 761238 h 4783187"/>
              <a:gd name="connsiteX3" fmla="*/ 538732 w 4829341"/>
              <a:gd name="connsiteY3" fmla="*/ 780482 h 4783187"/>
              <a:gd name="connsiteX4" fmla="*/ 461770 w 4829341"/>
              <a:gd name="connsiteY4" fmla="*/ 876701 h 4783187"/>
              <a:gd name="connsiteX5" fmla="*/ 423289 w 4829341"/>
              <a:gd name="connsiteY5" fmla="*/ 934432 h 4783187"/>
              <a:gd name="connsiteX6" fmla="*/ 346328 w 4829341"/>
              <a:gd name="connsiteY6" fmla="*/ 1011407 h 4783187"/>
              <a:gd name="connsiteX7" fmla="*/ 269366 w 4829341"/>
              <a:gd name="connsiteY7" fmla="*/ 1126870 h 4783187"/>
              <a:gd name="connsiteX8" fmla="*/ 173164 w 4829341"/>
              <a:gd name="connsiteY8" fmla="*/ 1261576 h 4783187"/>
              <a:gd name="connsiteX9" fmla="*/ 96202 w 4829341"/>
              <a:gd name="connsiteY9" fmla="*/ 1415527 h 4783187"/>
              <a:gd name="connsiteX10" fmla="*/ 76962 w 4829341"/>
              <a:gd name="connsiteY10" fmla="*/ 1492502 h 4783187"/>
              <a:gd name="connsiteX11" fmla="*/ 38481 w 4829341"/>
              <a:gd name="connsiteY11" fmla="*/ 1684940 h 4783187"/>
              <a:gd name="connsiteX12" fmla="*/ 19241 w 4829341"/>
              <a:gd name="connsiteY12" fmla="*/ 1761915 h 4783187"/>
              <a:gd name="connsiteX13" fmla="*/ 0 w 4829341"/>
              <a:gd name="connsiteY13" fmla="*/ 1858133 h 4783187"/>
              <a:gd name="connsiteX14" fmla="*/ 19241 w 4829341"/>
              <a:gd name="connsiteY14" fmla="*/ 2570153 h 4783187"/>
              <a:gd name="connsiteX15" fmla="*/ 38481 w 4829341"/>
              <a:gd name="connsiteY15" fmla="*/ 2647128 h 4783187"/>
              <a:gd name="connsiteX16" fmla="*/ 76962 w 4829341"/>
              <a:gd name="connsiteY16" fmla="*/ 2704860 h 4783187"/>
              <a:gd name="connsiteX17" fmla="*/ 115443 w 4829341"/>
              <a:gd name="connsiteY17" fmla="*/ 2858810 h 4783187"/>
              <a:gd name="connsiteX18" fmla="*/ 134683 w 4829341"/>
              <a:gd name="connsiteY18" fmla="*/ 2916541 h 4783187"/>
              <a:gd name="connsiteX19" fmla="*/ 173164 w 4829341"/>
              <a:gd name="connsiteY19" fmla="*/ 3108979 h 4783187"/>
              <a:gd name="connsiteX20" fmla="*/ 211645 w 4829341"/>
              <a:gd name="connsiteY20" fmla="*/ 3243685 h 4783187"/>
              <a:gd name="connsiteX21" fmla="*/ 250126 w 4829341"/>
              <a:gd name="connsiteY21" fmla="*/ 3416879 h 4783187"/>
              <a:gd name="connsiteX22" fmla="*/ 307847 w 4829341"/>
              <a:gd name="connsiteY22" fmla="*/ 3609317 h 4783187"/>
              <a:gd name="connsiteX23" fmla="*/ 327087 w 4829341"/>
              <a:gd name="connsiteY23" fmla="*/ 3724780 h 4783187"/>
              <a:gd name="connsiteX24" fmla="*/ 346328 w 4829341"/>
              <a:gd name="connsiteY24" fmla="*/ 3897974 h 4783187"/>
              <a:gd name="connsiteX25" fmla="*/ 365568 w 4829341"/>
              <a:gd name="connsiteY25" fmla="*/ 3974949 h 4783187"/>
              <a:gd name="connsiteX26" fmla="*/ 384808 w 4829341"/>
              <a:gd name="connsiteY26" fmla="*/ 4090411 h 4783187"/>
              <a:gd name="connsiteX27" fmla="*/ 423289 w 4829341"/>
              <a:gd name="connsiteY27" fmla="*/ 4205874 h 4783187"/>
              <a:gd name="connsiteX28" fmla="*/ 442530 w 4829341"/>
              <a:gd name="connsiteY28" fmla="*/ 4263605 h 4783187"/>
              <a:gd name="connsiteX29" fmla="*/ 481010 w 4829341"/>
              <a:gd name="connsiteY29" fmla="*/ 4417555 h 4783187"/>
              <a:gd name="connsiteX30" fmla="*/ 500251 w 4829341"/>
              <a:gd name="connsiteY30" fmla="*/ 4513774 h 4783187"/>
              <a:gd name="connsiteX31" fmla="*/ 557972 w 4829341"/>
              <a:gd name="connsiteY31" fmla="*/ 4590749 h 4783187"/>
              <a:gd name="connsiteX32" fmla="*/ 634934 w 4829341"/>
              <a:gd name="connsiteY32" fmla="*/ 4686968 h 4783187"/>
              <a:gd name="connsiteX33" fmla="*/ 654174 w 4829341"/>
              <a:gd name="connsiteY33" fmla="*/ 4744700 h 4783187"/>
              <a:gd name="connsiteX34" fmla="*/ 711895 w 4829341"/>
              <a:gd name="connsiteY34" fmla="*/ 4763943 h 4783187"/>
              <a:gd name="connsiteX35" fmla="*/ 1154424 w 4829341"/>
              <a:gd name="connsiteY35" fmla="*/ 4783187 h 4783187"/>
              <a:gd name="connsiteX36" fmla="*/ 1962521 w 4829341"/>
              <a:gd name="connsiteY36" fmla="*/ 4763943 h 4783187"/>
              <a:gd name="connsiteX37" fmla="*/ 2058723 w 4829341"/>
              <a:gd name="connsiteY37" fmla="*/ 4744700 h 4783187"/>
              <a:gd name="connsiteX38" fmla="*/ 2616695 w 4829341"/>
              <a:gd name="connsiteY38" fmla="*/ 4706212 h 4783187"/>
              <a:gd name="connsiteX39" fmla="*/ 2732137 w 4829341"/>
              <a:gd name="connsiteY39" fmla="*/ 4686968 h 4783187"/>
              <a:gd name="connsiteX40" fmla="*/ 3232388 w 4829341"/>
              <a:gd name="connsiteY40" fmla="*/ 4648481 h 4783187"/>
              <a:gd name="connsiteX41" fmla="*/ 3347830 w 4829341"/>
              <a:gd name="connsiteY41" fmla="*/ 4609993 h 4783187"/>
              <a:gd name="connsiteX42" fmla="*/ 4406052 w 4829341"/>
              <a:gd name="connsiteY42" fmla="*/ 4648481 h 4783187"/>
              <a:gd name="connsiteX43" fmla="*/ 4713898 w 4829341"/>
              <a:gd name="connsiteY43" fmla="*/ 4571506 h 4783187"/>
              <a:gd name="connsiteX44" fmla="*/ 4733139 w 4829341"/>
              <a:gd name="connsiteY44" fmla="*/ 4494531 h 4783187"/>
              <a:gd name="connsiteX45" fmla="*/ 4752379 w 4829341"/>
              <a:gd name="connsiteY45" fmla="*/ 4340580 h 4783187"/>
              <a:gd name="connsiteX46" fmla="*/ 4810100 w 4829341"/>
              <a:gd name="connsiteY46" fmla="*/ 4090411 h 4783187"/>
              <a:gd name="connsiteX47" fmla="*/ 4829341 w 4829341"/>
              <a:gd name="connsiteY47" fmla="*/ 3936461 h 4783187"/>
              <a:gd name="connsiteX48" fmla="*/ 4810100 w 4829341"/>
              <a:gd name="connsiteY48" fmla="*/ 3224441 h 4783187"/>
              <a:gd name="connsiteX49" fmla="*/ 4790860 w 4829341"/>
              <a:gd name="connsiteY49" fmla="*/ 3128223 h 4783187"/>
              <a:gd name="connsiteX50" fmla="*/ 4771620 w 4829341"/>
              <a:gd name="connsiteY50" fmla="*/ 2781835 h 4783187"/>
              <a:gd name="connsiteX51" fmla="*/ 4752379 w 4829341"/>
              <a:gd name="connsiteY51" fmla="*/ 2685616 h 4783187"/>
              <a:gd name="connsiteX52" fmla="*/ 4713898 w 4829341"/>
              <a:gd name="connsiteY52" fmla="*/ 2319984 h 4783187"/>
              <a:gd name="connsiteX53" fmla="*/ 4636937 w 4829341"/>
              <a:gd name="connsiteY53" fmla="*/ 1684940 h 4783187"/>
              <a:gd name="connsiteX54" fmla="*/ 4521494 w 4829341"/>
              <a:gd name="connsiteY54" fmla="*/ 1357795 h 4783187"/>
              <a:gd name="connsiteX55" fmla="*/ 4386812 w 4829341"/>
              <a:gd name="connsiteY55" fmla="*/ 1107626 h 4783187"/>
              <a:gd name="connsiteX56" fmla="*/ 4367571 w 4829341"/>
              <a:gd name="connsiteY56" fmla="*/ 1030651 h 4783187"/>
              <a:gd name="connsiteX57" fmla="*/ 4329090 w 4829341"/>
              <a:gd name="connsiteY57" fmla="*/ 972920 h 4783187"/>
              <a:gd name="connsiteX58" fmla="*/ 4290610 w 4829341"/>
              <a:gd name="connsiteY58" fmla="*/ 780482 h 4783187"/>
              <a:gd name="connsiteX59" fmla="*/ 4232888 w 4829341"/>
              <a:gd name="connsiteY59" fmla="*/ 626532 h 4783187"/>
              <a:gd name="connsiteX60" fmla="*/ 4175167 w 4829341"/>
              <a:gd name="connsiteY60" fmla="*/ 434094 h 4783187"/>
              <a:gd name="connsiteX61" fmla="*/ 4117446 w 4829341"/>
              <a:gd name="connsiteY61" fmla="*/ 260900 h 4783187"/>
              <a:gd name="connsiteX62" fmla="*/ 4098206 w 4829341"/>
              <a:gd name="connsiteY62" fmla="*/ 203169 h 4783187"/>
              <a:gd name="connsiteX63" fmla="*/ 3982763 w 4829341"/>
              <a:gd name="connsiteY63" fmla="*/ 164681 h 4783187"/>
              <a:gd name="connsiteX64" fmla="*/ 3867321 w 4829341"/>
              <a:gd name="connsiteY64" fmla="*/ 29975 h 478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829341" h="4783187">
                <a:moveTo>
                  <a:pt x="3867321" y="29975"/>
                </a:moveTo>
                <a:cubicBezTo>
                  <a:pt x="3354244" y="122987"/>
                  <a:pt x="1891973" y="491826"/>
                  <a:pt x="904299" y="722751"/>
                </a:cubicBezTo>
                <a:cubicBezTo>
                  <a:pt x="772885" y="734700"/>
                  <a:pt x="710045" y="732835"/>
                  <a:pt x="596453" y="761238"/>
                </a:cubicBezTo>
                <a:cubicBezTo>
                  <a:pt x="576777" y="766158"/>
                  <a:pt x="557972" y="774067"/>
                  <a:pt x="538732" y="780482"/>
                </a:cubicBezTo>
                <a:cubicBezTo>
                  <a:pt x="501273" y="892874"/>
                  <a:pt x="548801" y="789655"/>
                  <a:pt x="461770" y="876701"/>
                </a:cubicBezTo>
                <a:cubicBezTo>
                  <a:pt x="445418" y="893056"/>
                  <a:pt x="438338" y="916871"/>
                  <a:pt x="423289" y="934432"/>
                </a:cubicBezTo>
                <a:cubicBezTo>
                  <a:pt x="399679" y="961982"/>
                  <a:pt x="368991" y="983073"/>
                  <a:pt x="346328" y="1011407"/>
                </a:cubicBezTo>
                <a:cubicBezTo>
                  <a:pt x="317437" y="1047528"/>
                  <a:pt x="295020" y="1088382"/>
                  <a:pt x="269366" y="1126870"/>
                </a:cubicBezTo>
                <a:cubicBezTo>
                  <a:pt x="213100" y="1211283"/>
                  <a:pt x="244755" y="1166104"/>
                  <a:pt x="173164" y="1261576"/>
                </a:cubicBezTo>
                <a:cubicBezTo>
                  <a:pt x="125919" y="1450593"/>
                  <a:pt x="194319" y="1219259"/>
                  <a:pt x="96202" y="1415527"/>
                </a:cubicBezTo>
                <a:cubicBezTo>
                  <a:pt x="84376" y="1439183"/>
                  <a:pt x="82503" y="1466641"/>
                  <a:pt x="76962" y="1492502"/>
                </a:cubicBezTo>
                <a:cubicBezTo>
                  <a:pt x="63258" y="1556466"/>
                  <a:pt x="52185" y="1620976"/>
                  <a:pt x="38481" y="1684940"/>
                </a:cubicBezTo>
                <a:cubicBezTo>
                  <a:pt x="32940" y="1710801"/>
                  <a:pt x="24977" y="1736097"/>
                  <a:pt x="19241" y="1761915"/>
                </a:cubicBezTo>
                <a:cubicBezTo>
                  <a:pt x="12147" y="1793844"/>
                  <a:pt x="6414" y="1826060"/>
                  <a:pt x="0" y="1858133"/>
                </a:cubicBezTo>
                <a:cubicBezTo>
                  <a:pt x="6414" y="2095473"/>
                  <a:pt x="7675" y="2333008"/>
                  <a:pt x="19241" y="2570153"/>
                </a:cubicBezTo>
                <a:cubicBezTo>
                  <a:pt x="20529" y="2596569"/>
                  <a:pt x="28064" y="2622818"/>
                  <a:pt x="38481" y="2647128"/>
                </a:cubicBezTo>
                <a:cubicBezTo>
                  <a:pt x="47590" y="2668386"/>
                  <a:pt x="64135" y="2685616"/>
                  <a:pt x="76962" y="2704860"/>
                </a:cubicBezTo>
                <a:cubicBezTo>
                  <a:pt x="89789" y="2756177"/>
                  <a:pt x="98719" y="2808628"/>
                  <a:pt x="115443" y="2858810"/>
                </a:cubicBezTo>
                <a:cubicBezTo>
                  <a:pt x="121856" y="2878054"/>
                  <a:pt x="130123" y="2896776"/>
                  <a:pt x="134683" y="2916541"/>
                </a:cubicBezTo>
                <a:cubicBezTo>
                  <a:pt x="149390" y="2980282"/>
                  <a:pt x="157301" y="3045516"/>
                  <a:pt x="173164" y="3108979"/>
                </a:cubicBezTo>
                <a:cubicBezTo>
                  <a:pt x="233312" y="3349616"/>
                  <a:pt x="156440" y="3050434"/>
                  <a:pt x="211645" y="3243685"/>
                </a:cubicBezTo>
                <a:cubicBezTo>
                  <a:pt x="235101" y="3325795"/>
                  <a:pt x="230294" y="3327618"/>
                  <a:pt x="250126" y="3416879"/>
                </a:cubicBezTo>
                <a:cubicBezTo>
                  <a:pt x="269513" y="3504135"/>
                  <a:pt x="275869" y="3513365"/>
                  <a:pt x="307847" y="3609317"/>
                </a:cubicBezTo>
                <a:cubicBezTo>
                  <a:pt x="314260" y="3647805"/>
                  <a:pt x="321931" y="3686104"/>
                  <a:pt x="327087" y="3724780"/>
                </a:cubicBezTo>
                <a:cubicBezTo>
                  <a:pt x="334763" y="3782357"/>
                  <a:pt x="337497" y="3840563"/>
                  <a:pt x="346328" y="3897974"/>
                </a:cubicBezTo>
                <a:cubicBezTo>
                  <a:pt x="350349" y="3924114"/>
                  <a:pt x="360382" y="3949015"/>
                  <a:pt x="365568" y="3974949"/>
                </a:cubicBezTo>
                <a:cubicBezTo>
                  <a:pt x="373219" y="4013210"/>
                  <a:pt x="375346" y="4052558"/>
                  <a:pt x="384808" y="4090411"/>
                </a:cubicBezTo>
                <a:cubicBezTo>
                  <a:pt x="394646" y="4129769"/>
                  <a:pt x="410462" y="4167386"/>
                  <a:pt x="423289" y="4205874"/>
                </a:cubicBezTo>
                <a:cubicBezTo>
                  <a:pt x="429703" y="4225118"/>
                  <a:pt x="437611" y="4243926"/>
                  <a:pt x="442530" y="4263605"/>
                </a:cubicBezTo>
                <a:cubicBezTo>
                  <a:pt x="455357" y="4314922"/>
                  <a:pt x="469118" y="4366014"/>
                  <a:pt x="481010" y="4417555"/>
                </a:cubicBezTo>
                <a:cubicBezTo>
                  <a:pt x="488363" y="4449426"/>
                  <a:pt x="486969" y="4483884"/>
                  <a:pt x="500251" y="4513774"/>
                </a:cubicBezTo>
                <a:cubicBezTo>
                  <a:pt x="513274" y="4543082"/>
                  <a:pt x="538732" y="4565091"/>
                  <a:pt x="557972" y="4590749"/>
                </a:cubicBezTo>
                <a:cubicBezTo>
                  <a:pt x="606334" y="4735866"/>
                  <a:pt x="535470" y="4562616"/>
                  <a:pt x="634934" y="4686968"/>
                </a:cubicBezTo>
                <a:cubicBezTo>
                  <a:pt x="647604" y="4702809"/>
                  <a:pt x="639832" y="4730355"/>
                  <a:pt x="654174" y="4744700"/>
                </a:cubicBezTo>
                <a:cubicBezTo>
                  <a:pt x="668514" y="4759042"/>
                  <a:pt x="691673" y="4762387"/>
                  <a:pt x="711895" y="4763943"/>
                </a:cubicBezTo>
                <a:cubicBezTo>
                  <a:pt x="859109" y="4775269"/>
                  <a:pt x="1006914" y="4776772"/>
                  <a:pt x="1154424" y="4783187"/>
                </a:cubicBezTo>
                <a:lnTo>
                  <a:pt x="1962521" y="4763943"/>
                </a:lnTo>
                <a:cubicBezTo>
                  <a:pt x="1995194" y="4762552"/>
                  <a:pt x="2026221" y="4748312"/>
                  <a:pt x="2058723" y="4744700"/>
                </a:cubicBezTo>
                <a:cubicBezTo>
                  <a:pt x="2163359" y="4733072"/>
                  <a:pt x="2530318" y="4711612"/>
                  <a:pt x="2616695" y="4706212"/>
                </a:cubicBezTo>
                <a:cubicBezTo>
                  <a:pt x="2655176" y="4699797"/>
                  <a:pt x="2693393" y="4691527"/>
                  <a:pt x="2732137" y="4686968"/>
                </a:cubicBezTo>
                <a:cubicBezTo>
                  <a:pt x="2878449" y="4669752"/>
                  <a:pt x="3092708" y="4657794"/>
                  <a:pt x="3232388" y="4648481"/>
                </a:cubicBezTo>
                <a:cubicBezTo>
                  <a:pt x="3270869" y="4635652"/>
                  <a:pt x="3307275" y="4610788"/>
                  <a:pt x="3347830" y="4609993"/>
                </a:cubicBezTo>
                <a:cubicBezTo>
                  <a:pt x="3952751" y="4598130"/>
                  <a:pt x="3999044" y="4607773"/>
                  <a:pt x="4406052" y="4648481"/>
                </a:cubicBezTo>
                <a:cubicBezTo>
                  <a:pt x="4680482" y="4630182"/>
                  <a:pt x="4671414" y="4720224"/>
                  <a:pt x="4713898" y="4571506"/>
                </a:cubicBezTo>
                <a:cubicBezTo>
                  <a:pt x="4721163" y="4546076"/>
                  <a:pt x="4726725" y="4520189"/>
                  <a:pt x="4733139" y="4494531"/>
                </a:cubicBezTo>
                <a:cubicBezTo>
                  <a:pt x="4739552" y="4443214"/>
                  <a:pt x="4742850" y="4391411"/>
                  <a:pt x="4752379" y="4340580"/>
                </a:cubicBezTo>
                <a:cubicBezTo>
                  <a:pt x="4790272" y="4138449"/>
                  <a:pt x="4785757" y="4248670"/>
                  <a:pt x="4810100" y="4090411"/>
                </a:cubicBezTo>
                <a:cubicBezTo>
                  <a:pt x="4817962" y="4039296"/>
                  <a:pt x="4822927" y="3987778"/>
                  <a:pt x="4829341" y="3936461"/>
                </a:cubicBezTo>
                <a:cubicBezTo>
                  <a:pt x="4822927" y="3699121"/>
                  <a:pt x="4821391" y="3461599"/>
                  <a:pt x="4810100" y="3224441"/>
                </a:cubicBezTo>
                <a:cubicBezTo>
                  <a:pt x="4808545" y="3191770"/>
                  <a:pt x="4793693" y="3160808"/>
                  <a:pt x="4790860" y="3128223"/>
                </a:cubicBezTo>
                <a:cubicBezTo>
                  <a:pt x="4780844" y="3013017"/>
                  <a:pt x="4781636" y="2897041"/>
                  <a:pt x="4771620" y="2781835"/>
                </a:cubicBezTo>
                <a:cubicBezTo>
                  <a:pt x="4768787" y="2749250"/>
                  <a:pt x="4757004" y="2717995"/>
                  <a:pt x="4752379" y="2685616"/>
                </a:cubicBezTo>
                <a:cubicBezTo>
                  <a:pt x="4744500" y="2630457"/>
                  <a:pt x="4718409" y="2368114"/>
                  <a:pt x="4713898" y="2319984"/>
                </a:cubicBezTo>
                <a:cubicBezTo>
                  <a:pt x="4691958" y="2085916"/>
                  <a:pt x="4689106" y="1904088"/>
                  <a:pt x="4636937" y="1684940"/>
                </a:cubicBezTo>
                <a:cubicBezTo>
                  <a:pt x="4606725" y="1558029"/>
                  <a:pt x="4575288" y="1472127"/>
                  <a:pt x="4521494" y="1357795"/>
                </a:cubicBezTo>
                <a:cubicBezTo>
                  <a:pt x="4436261" y="1176644"/>
                  <a:pt x="4458194" y="1214722"/>
                  <a:pt x="4386812" y="1107626"/>
                </a:cubicBezTo>
                <a:cubicBezTo>
                  <a:pt x="4380398" y="1081968"/>
                  <a:pt x="4377988" y="1054961"/>
                  <a:pt x="4367571" y="1030651"/>
                </a:cubicBezTo>
                <a:cubicBezTo>
                  <a:pt x="4358462" y="1009394"/>
                  <a:pt x="4335890" y="995024"/>
                  <a:pt x="4329090" y="972920"/>
                </a:cubicBezTo>
                <a:cubicBezTo>
                  <a:pt x="4309855" y="910396"/>
                  <a:pt x="4313576" y="841734"/>
                  <a:pt x="4290610" y="780482"/>
                </a:cubicBezTo>
                <a:cubicBezTo>
                  <a:pt x="4271369" y="729165"/>
                  <a:pt x="4249003" y="678914"/>
                  <a:pt x="4232888" y="626532"/>
                </a:cubicBezTo>
                <a:cubicBezTo>
                  <a:pt x="4146172" y="344659"/>
                  <a:pt x="4289901" y="720979"/>
                  <a:pt x="4175167" y="434094"/>
                </a:cubicBezTo>
                <a:cubicBezTo>
                  <a:pt x="4142733" y="271893"/>
                  <a:pt x="4177191" y="400329"/>
                  <a:pt x="4117446" y="260900"/>
                </a:cubicBezTo>
                <a:cubicBezTo>
                  <a:pt x="4109457" y="242255"/>
                  <a:pt x="4114711" y="214960"/>
                  <a:pt x="4098206" y="203169"/>
                </a:cubicBezTo>
                <a:cubicBezTo>
                  <a:pt x="4065200" y="179589"/>
                  <a:pt x="4016512" y="187184"/>
                  <a:pt x="3982763" y="164681"/>
                </a:cubicBezTo>
                <a:cubicBezTo>
                  <a:pt x="3859774" y="82674"/>
                  <a:pt x="4380398" y="-63037"/>
                  <a:pt x="3867321" y="2997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65553" name="TextBox 2"/>
          <p:cNvSpPr txBox="1">
            <a:spLocks noChangeArrowheads="1"/>
          </p:cNvSpPr>
          <p:nvPr/>
        </p:nvSpPr>
        <p:spPr bwMode="auto">
          <a:xfrm>
            <a:off x="5219700" y="3213100"/>
            <a:ext cx="1163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011100</a:t>
            </a:r>
          </a:p>
        </p:txBody>
      </p:sp>
      <p:sp>
        <p:nvSpPr>
          <p:cNvPr id="65554" name="TextBox 3"/>
          <p:cNvSpPr txBox="1">
            <a:spLocks noChangeArrowheads="1"/>
          </p:cNvSpPr>
          <p:nvPr/>
        </p:nvSpPr>
        <p:spPr bwMode="auto">
          <a:xfrm>
            <a:off x="4140200" y="4795838"/>
            <a:ext cx="1114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011110</a:t>
            </a:r>
          </a:p>
        </p:txBody>
      </p:sp>
      <p:sp>
        <p:nvSpPr>
          <p:cNvPr id="65555" name="TextBox 4"/>
          <p:cNvSpPr txBox="1">
            <a:spLocks noChangeArrowheads="1"/>
          </p:cNvSpPr>
          <p:nvPr/>
        </p:nvSpPr>
        <p:spPr bwMode="auto">
          <a:xfrm>
            <a:off x="7092950" y="4579938"/>
            <a:ext cx="1163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100101</a:t>
            </a:r>
          </a:p>
        </p:txBody>
      </p:sp>
      <p:sp>
        <p:nvSpPr>
          <p:cNvPr id="65556" name="TextBox 5"/>
          <p:cNvSpPr txBox="1">
            <a:spLocks noChangeArrowheads="1"/>
          </p:cNvSpPr>
          <p:nvPr/>
        </p:nvSpPr>
        <p:spPr bwMode="auto">
          <a:xfrm>
            <a:off x="4932363" y="4292600"/>
            <a:ext cx="1163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010101</a:t>
            </a:r>
          </a:p>
        </p:txBody>
      </p:sp>
      <p:sp>
        <p:nvSpPr>
          <p:cNvPr id="65557" name="TextBox 6"/>
          <p:cNvSpPr txBox="1">
            <a:spLocks noChangeArrowheads="1"/>
          </p:cNvSpPr>
          <p:nvPr/>
        </p:nvSpPr>
        <p:spPr bwMode="auto">
          <a:xfrm>
            <a:off x="3995738" y="2563813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TABLE3</a:t>
            </a:r>
          </a:p>
        </p:txBody>
      </p:sp>
      <p:sp>
        <p:nvSpPr>
          <p:cNvPr id="65558" name="TextBox 7"/>
          <p:cNvSpPr txBox="1">
            <a:spLocks noChangeArrowheads="1"/>
          </p:cNvSpPr>
          <p:nvPr/>
        </p:nvSpPr>
        <p:spPr bwMode="auto">
          <a:xfrm>
            <a:off x="3059113" y="6021388"/>
            <a:ext cx="1363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TABLE6</a:t>
            </a:r>
          </a:p>
        </p:txBody>
      </p:sp>
      <p:sp>
        <p:nvSpPr>
          <p:cNvPr id="65559" name="TextBox 8"/>
          <p:cNvSpPr txBox="1">
            <a:spLocks noChangeArrowheads="1"/>
          </p:cNvSpPr>
          <p:nvPr/>
        </p:nvSpPr>
        <p:spPr bwMode="auto">
          <a:xfrm>
            <a:off x="7308850" y="5876925"/>
            <a:ext cx="145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TABLE 5</a:t>
            </a:r>
          </a:p>
        </p:txBody>
      </p:sp>
      <p:sp>
        <p:nvSpPr>
          <p:cNvPr id="65560" name="Rectangle 7"/>
          <p:cNvSpPr>
            <a:spLocks noChangeArrowheads="1"/>
          </p:cNvSpPr>
          <p:nvPr/>
        </p:nvSpPr>
        <p:spPr bwMode="auto">
          <a:xfrm>
            <a:off x="1258888" y="2349500"/>
            <a:ext cx="121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46AB"/>
                </a:solidFill>
                <a:latin typeface="Arial" charset="0"/>
              </a:rPr>
              <a:t>001010</a:t>
            </a:r>
          </a:p>
        </p:txBody>
      </p:sp>
      <p:sp>
        <p:nvSpPr>
          <p:cNvPr id="65561" name="TextBox 8"/>
          <p:cNvSpPr txBox="1">
            <a:spLocks noChangeArrowheads="1"/>
          </p:cNvSpPr>
          <p:nvPr/>
        </p:nvSpPr>
        <p:spPr bwMode="auto">
          <a:xfrm>
            <a:off x="809625" y="3644900"/>
            <a:ext cx="131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TABLE1</a:t>
            </a:r>
          </a:p>
        </p:txBody>
      </p:sp>
      <p:sp>
        <p:nvSpPr>
          <p:cNvPr id="65562" name="TextBox 9"/>
          <p:cNvSpPr txBox="1">
            <a:spLocks noChangeArrowheads="1"/>
          </p:cNvSpPr>
          <p:nvPr/>
        </p:nvSpPr>
        <p:spPr bwMode="auto">
          <a:xfrm>
            <a:off x="2268538" y="3644900"/>
            <a:ext cx="136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TABLE2</a:t>
            </a:r>
          </a:p>
        </p:txBody>
      </p:sp>
      <p:sp>
        <p:nvSpPr>
          <p:cNvPr id="65563" name="TextBox 2"/>
          <p:cNvSpPr txBox="1">
            <a:spLocks noChangeArrowheads="1"/>
          </p:cNvSpPr>
          <p:nvPr/>
        </p:nvSpPr>
        <p:spPr bwMode="auto">
          <a:xfrm>
            <a:off x="1619250" y="5084763"/>
            <a:ext cx="469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5564" name="TextBox 3"/>
          <p:cNvSpPr txBox="1">
            <a:spLocks noChangeArrowheads="1"/>
          </p:cNvSpPr>
          <p:nvPr/>
        </p:nvSpPr>
        <p:spPr bwMode="auto">
          <a:xfrm>
            <a:off x="5724525" y="5805488"/>
            <a:ext cx="906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V-S</a:t>
            </a:r>
          </a:p>
        </p:txBody>
      </p:sp>
      <p:sp>
        <p:nvSpPr>
          <p:cNvPr id="65565" name="TextBox 2"/>
          <p:cNvSpPr txBox="1">
            <a:spLocks noChangeArrowheads="1"/>
          </p:cNvSpPr>
          <p:nvPr/>
        </p:nvSpPr>
        <p:spPr bwMode="auto">
          <a:xfrm>
            <a:off x="7164388" y="2997200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TABLE4</a:t>
            </a:r>
          </a:p>
        </p:txBody>
      </p:sp>
    </p:spTree>
    <p:extLst>
      <p:ext uri="{BB962C8B-B14F-4D97-AF65-F5344CB8AC3E}">
        <p14:creationId xmlns:p14="http://schemas.microsoft.com/office/powerpoint/2010/main" val="10668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Over a sequence of updates: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18450" cy="4471988"/>
          </a:xfrm>
        </p:spPr>
        <p:txBody>
          <a:bodyPr/>
          <a:lstStyle/>
          <a:p>
            <a:pPr marL="69850" indent="0">
              <a:buFont typeface="Wingdings 2" charset="0"/>
              <a:buNone/>
              <a:defRPr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omic Sans MS"/>
              </a:rPr>
              <a:t>Union bound gives small error over polynomial length sequence, </a:t>
            </a:r>
            <a:r>
              <a:rPr lang="en-US" sz="3200" i="1" dirty="0" smtClean="0">
                <a:solidFill>
                  <a:srgbClr val="E046AB"/>
                </a:solidFill>
                <a:latin typeface="Comic Sans MS"/>
              </a:rPr>
              <a:t>provided the choice of cuts are independent of the random bits</a:t>
            </a:r>
            <a:endParaRPr lang="en-US" sz="3200" i="1" dirty="0">
              <a:solidFill>
                <a:schemeClr val="bg2">
                  <a:lumMod val="50000"/>
                </a:schemeClr>
              </a:solidFill>
            </a:endParaRPr>
          </a:p>
          <a:p>
            <a:pPr marL="69850" indent="0">
              <a:buFont typeface="Wingdings 2" charset="0"/>
              <a:buNone/>
              <a:defRPr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Comic Sans MS"/>
              </a:rPr>
              <a:t>Record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omic Sans MS"/>
              </a:rPr>
              <a:t> enables </a:t>
            </a:r>
            <a:r>
              <a:rPr lang="en-US" sz="3200" i="1" dirty="0" smtClean="0">
                <a:solidFill>
                  <a:schemeClr val="bg2">
                    <a:lumMod val="50000"/>
                  </a:schemeClr>
                </a:solidFill>
                <a:latin typeface="Comic Sans MS"/>
              </a:rPr>
              <a:t>incremental rebuilding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omic Sans MS"/>
              </a:rPr>
              <a:t>and periodic correction of data structure to maintain prob. of error.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59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7772400" cy="11525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entury Gothic" charset="0"/>
              </a:rPr>
              <a:t>Solution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entury Gothic" charset="0"/>
              </a:rPr>
              <a:t>to dynamic connectivity?? (not quite)</a:t>
            </a:r>
          </a:p>
        </p:txBody>
      </p:sp>
      <p:sp>
        <p:nvSpPr>
          <p:cNvPr id="108546" name="TextBox 1"/>
          <p:cNvSpPr txBox="1">
            <a:spLocks noChangeArrowheads="1"/>
          </p:cNvSpPr>
          <p:nvPr/>
        </p:nvSpPr>
        <p:spPr bwMode="auto">
          <a:xfrm>
            <a:off x="468313" y="1844675"/>
            <a:ext cx="82804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Problems: 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Can’t let adversary know the spanning tree  edges  </a:t>
            </a:r>
          </a:p>
          <a:p>
            <a:pPr marL="514350" indent="-514350">
              <a:buFontTx/>
              <a:buAutoNum type="alphaUcPeriod"/>
              <a:defRPr/>
            </a:pPr>
            <a:endParaRPr lang="en-US" sz="2800" dirty="0" smtClean="0">
              <a:solidFill>
                <a:srgbClr val="74A510"/>
              </a:solidFill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Adversary sees answers to queries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--Update sequence is independent of </a:t>
            </a:r>
            <a:r>
              <a:rPr lang="en-US" sz="2800" dirty="0" smtClean="0">
                <a:solidFill>
                  <a:srgbClr val="E046AB"/>
                </a:solidFill>
              </a:rPr>
              <a:t>random bits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while all queries correctly answered, as they are then determined by the graph itself.</a:t>
            </a:r>
          </a:p>
          <a:p>
            <a:pPr>
              <a:defRPr/>
            </a:pPr>
            <a:endParaRPr lang="en-US" sz="2800" dirty="0" smtClean="0">
              <a:solidFill>
                <a:srgbClr val="74A51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C.  Choice of </a:t>
            </a:r>
            <a:r>
              <a:rPr lang="en-US" sz="2800" i="1" dirty="0" smtClean="0">
                <a:solidFill>
                  <a:srgbClr val="E046AB"/>
                </a:solidFill>
              </a:rPr>
              <a:t>cut searched </a:t>
            </a:r>
            <a:r>
              <a:rPr lang="en-US" sz="2800" dirty="0" smtClean="0">
                <a:solidFill>
                  <a:srgbClr val="74A510"/>
                </a:solidFill>
              </a:rPr>
              <a:t>depends on </a:t>
            </a:r>
            <a:r>
              <a:rPr lang="en-US" sz="2800" dirty="0" smtClean="0">
                <a:solidFill>
                  <a:srgbClr val="E046AB"/>
                </a:solidFill>
              </a:rPr>
              <a:t>random bits!</a:t>
            </a:r>
          </a:p>
          <a:p>
            <a:pPr>
              <a:defRPr/>
            </a:pPr>
            <a:endParaRPr lang="en-US" sz="2800" dirty="0" smtClean="0">
              <a:solidFill>
                <a:srgbClr val="FF6600"/>
              </a:solidFill>
            </a:endParaRPr>
          </a:p>
          <a:p>
            <a:pPr>
              <a:defRPr/>
            </a:pPr>
            <a:endParaRPr lang="en-US" sz="280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684213" y="1052513"/>
            <a:ext cx="7772400" cy="1081087"/>
          </a:xfrm>
        </p:spPr>
        <p:txBody>
          <a:bodyPr/>
          <a:lstStyle/>
          <a:p>
            <a:r>
              <a:rPr lang="en-US" sz="3600">
                <a:solidFill>
                  <a:srgbClr val="74A510"/>
                </a:solidFill>
                <a:latin typeface="Century Gothic" charset="0"/>
              </a:rPr>
              <a:t>C.  Choice of </a:t>
            </a:r>
            <a:r>
              <a:rPr lang="en-US" sz="3600" i="1">
                <a:solidFill>
                  <a:srgbClr val="E046AB"/>
                </a:solidFill>
                <a:latin typeface="Century Gothic" charset="0"/>
              </a:rPr>
              <a:t>cut searched </a:t>
            </a:r>
            <a:r>
              <a:rPr lang="en-US" sz="3600">
                <a:solidFill>
                  <a:srgbClr val="74A510"/>
                </a:solidFill>
                <a:latin typeface="Century Gothic" charset="0"/>
              </a:rPr>
              <a:t>depends on </a:t>
            </a:r>
            <a:r>
              <a:rPr lang="en-US" sz="3600">
                <a:solidFill>
                  <a:srgbClr val="E046AB"/>
                </a:solidFill>
                <a:latin typeface="Century Gothic" charset="0"/>
              </a:rPr>
              <a:t>random bits</a:t>
            </a:r>
            <a:br>
              <a:rPr lang="en-US" sz="3600">
                <a:solidFill>
                  <a:srgbClr val="E046AB"/>
                </a:solidFill>
                <a:latin typeface="Century Gothic" charset="0"/>
              </a:rPr>
            </a:br>
            <a:endParaRPr lang="en-US" sz="3600">
              <a:latin typeface="Century Gothic" charset="0"/>
            </a:endParaRPr>
          </a:p>
        </p:txBody>
      </p:sp>
      <p:sp>
        <p:nvSpPr>
          <p:cNvPr id="1116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989138"/>
            <a:ext cx="8062912" cy="4114800"/>
          </a:xfrm>
        </p:spPr>
        <p:txBody>
          <a:bodyPr/>
          <a:lstStyle/>
          <a:p>
            <a:pPr marL="69850" indent="0">
              <a:buFont typeface="Wingdings 2" charset="0"/>
              <a:buNone/>
            </a:pPr>
            <a:r>
              <a:rPr lang="en-US" sz="2800" dirty="0">
                <a:solidFill>
                  <a:srgbClr val="74A510"/>
                </a:solidFill>
                <a:latin typeface="Century Gothic" charset="0"/>
              </a:rPr>
              <a:t>Random bits determine spanning tree</a:t>
            </a:r>
            <a:endParaRPr lang="en-US" sz="2800" dirty="0">
              <a:solidFill>
                <a:srgbClr val="74A510"/>
              </a:solidFill>
              <a:latin typeface="Century Gothic" charset="0"/>
              <a:sym typeface="Wingdings" charset="0"/>
            </a:endParaRPr>
          </a:p>
          <a:p>
            <a:pPr marL="69850" indent="0">
              <a:buFont typeface="Wingdings 2" charset="0"/>
              <a:buNone/>
            </a:pPr>
            <a:r>
              <a:rPr lang="en-US" sz="2800" dirty="0">
                <a:solidFill>
                  <a:srgbClr val="74A510"/>
                </a:solidFill>
                <a:latin typeface="Century Gothic" charset="0"/>
                <a:sym typeface="Wingdings" charset="0"/>
              </a:rPr>
              <a:t>Determines which n-1 possible cuts we might query. </a:t>
            </a:r>
          </a:p>
          <a:p>
            <a:pPr marL="69850" indent="0">
              <a:buFont typeface="Wingdings 2" charset="0"/>
              <a:buNone/>
            </a:pPr>
            <a:r>
              <a:rPr lang="en-US" sz="2800" dirty="0">
                <a:solidFill>
                  <a:schemeClr val="accent1"/>
                </a:solidFill>
                <a:latin typeface="Century Gothic" charset="0"/>
                <a:sym typeface="Wingdings" charset="0"/>
              </a:rPr>
              <a:t> Possible negative correlation </a:t>
            </a:r>
            <a:r>
              <a:rPr lang="en-US" sz="2800" dirty="0" err="1">
                <a:solidFill>
                  <a:schemeClr val="accent1"/>
                </a:solidFill>
                <a:latin typeface="Century Gothic" charset="0"/>
                <a:sym typeface="Wingdings" charset="0"/>
              </a:rPr>
              <a:t>betw</a:t>
            </a:r>
            <a:r>
              <a:rPr lang="en-US" sz="2800" dirty="0">
                <a:solidFill>
                  <a:schemeClr val="accent1"/>
                </a:solidFill>
                <a:latin typeface="Century Gothic" charset="0"/>
                <a:sym typeface="Wingdings" charset="0"/>
              </a:rPr>
              <a:t>. choice of cut and prob. finding </a:t>
            </a:r>
            <a:r>
              <a:rPr lang="en-US" sz="2800" dirty="0" err="1">
                <a:solidFill>
                  <a:schemeClr val="accent1"/>
                </a:solidFill>
                <a:latin typeface="Century Gothic" charset="0"/>
                <a:sym typeface="Wingdings" charset="0"/>
              </a:rPr>
              <a:t>replacemt</a:t>
            </a:r>
            <a:r>
              <a:rPr lang="en-US" sz="2800" dirty="0">
                <a:solidFill>
                  <a:schemeClr val="accent1"/>
                </a:solidFill>
                <a:latin typeface="Century Gothic" charset="0"/>
                <a:sym typeface="Wingdings" charset="0"/>
              </a:rPr>
              <a:t> edge</a:t>
            </a:r>
            <a:r>
              <a:rPr lang="en-US" sz="2800" dirty="0">
                <a:solidFill>
                  <a:srgbClr val="E046AB"/>
                </a:solidFill>
                <a:latin typeface="Century Gothic" charset="0"/>
                <a:sym typeface="Wingdings" charset="0"/>
              </a:rPr>
              <a:t>.</a:t>
            </a:r>
          </a:p>
          <a:p>
            <a:pPr marL="69850" indent="0">
              <a:buFont typeface="Wingdings 2" charset="0"/>
              <a:buNone/>
            </a:pPr>
            <a:endParaRPr lang="en-US" sz="2800" dirty="0">
              <a:solidFill>
                <a:srgbClr val="E046AB"/>
              </a:solidFill>
              <a:latin typeface="Century Gothic" charset="0"/>
              <a:sym typeface="Wingdings" charset="0"/>
            </a:endParaRPr>
          </a:p>
          <a:p>
            <a:pPr marL="69850" indent="0">
              <a:buFont typeface="Wingdings 2" charset="0"/>
              <a:buNone/>
            </a:pPr>
            <a:r>
              <a:rPr lang="en-US" sz="2800" dirty="0">
                <a:solidFill>
                  <a:srgbClr val="E046AB"/>
                </a:solidFill>
                <a:latin typeface="Century Gothic" charset="0"/>
                <a:sym typeface="Wingdings" charset="0"/>
              </a:rPr>
              <a:t>We can’t really show this to be true or false; we can just sidestep the issue.</a:t>
            </a:r>
          </a:p>
        </p:txBody>
      </p:sp>
    </p:spTree>
    <p:extLst>
      <p:ext uri="{BB962C8B-B14F-4D97-AF65-F5344CB8AC3E}">
        <p14:creationId xmlns:p14="http://schemas.microsoft.com/office/powerpoint/2010/main" val="22195876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079500"/>
          </a:xfrm>
        </p:spPr>
        <p:txBody>
          <a:bodyPr/>
          <a:lstStyle/>
          <a:p>
            <a:r>
              <a:rPr lang="en-US" sz="3600">
                <a:solidFill>
                  <a:srgbClr val="74A510"/>
                </a:solidFill>
                <a:latin typeface="Century Gothic" charset="0"/>
              </a:rPr>
              <a:t>C.  Example of dependence</a:t>
            </a:r>
            <a:endParaRPr lang="en-US" sz="3600">
              <a:latin typeface="Century Gothic" charset="0"/>
            </a:endParaRPr>
          </a:p>
        </p:txBody>
      </p:sp>
      <p:sp>
        <p:nvSpPr>
          <p:cNvPr id="112642" name="Text Placeholder 3"/>
          <p:cNvSpPr>
            <a:spLocks noGrp="1" noChangeAspect="1"/>
          </p:cNvSpPr>
          <p:nvPr>
            <p:ph type="body" sz="half" idx="2"/>
          </p:nvPr>
        </p:nvSpPr>
        <p:spPr>
          <a:xfrm>
            <a:off x="611188" y="1844675"/>
            <a:ext cx="8062912" cy="4114800"/>
          </a:xfrm>
        </p:spPr>
        <p:txBody>
          <a:bodyPr/>
          <a:lstStyle/>
          <a:p>
            <a:pPr marL="69850" indent="0">
              <a:buFont typeface="Wingdings 2" charset="0"/>
              <a:buNone/>
            </a:pPr>
            <a:r>
              <a:rPr lang="en-US" sz="2800">
                <a:solidFill>
                  <a:srgbClr val="E046AB"/>
                </a:solidFill>
                <a:latin typeface="Century Gothic" charset="0"/>
                <a:sym typeface="Wingdings" charset="0"/>
              </a:rPr>
              <a:t>Finding a replacemt edge in TABLE entry i,j no other edge has been added to  that entry</a:t>
            </a:r>
          </a:p>
        </p:txBody>
      </p:sp>
      <p:sp>
        <p:nvSpPr>
          <p:cNvPr id="3" name="Extract 2"/>
          <p:cNvSpPr/>
          <p:nvPr/>
        </p:nvSpPr>
        <p:spPr>
          <a:xfrm>
            <a:off x="2987824" y="3861048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Extract 4"/>
          <p:cNvSpPr/>
          <p:nvPr/>
        </p:nvSpPr>
        <p:spPr>
          <a:xfrm>
            <a:off x="1763688" y="3861048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>
            <a:off x="2124075" y="3860800"/>
            <a:ext cx="1152525" cy="127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nector 5"/>
          <p:cNvSpPr/>
          <p:nvPr/>
        </p:nvSpPr>
        <p:spPr>
          <a:xfrm>
            <a:off x="1547664" y="3068960"/>
            <a:ext cx="2520280" cy="2520280"/>
          </a:xfrm>
          <a:prstGeom prst="flowChartConnector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Curved Connector 10"/>
          <p:cNvCxnSpPr/>
          <p:nvPr/>
        </p:nvCxnSpPr>
        <p:spPr>
          <a:xfrm rot="5400000" flipH="1" flipV="1">
            <a:off x="3411538" y="2195513"/>
            <a:ext cx="360362" cy="297021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47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71550" y="549275"/>
            <a:ext cx="7024688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anose="020B0604020202020204" pitchFamily="34" charset="0"/>
              </a:rPr>
              <a:t>Why I worked on this problem</a:t>
            </a:r>
          </a:p>
        </p:txBody>
      </p:sp>
      <p:pic>
        <p:nvPicPr>
          <p:cNvPr id="21507" name="Content Placeholder 3" descr="tandy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29999"/>
          <a:stretch>
            <a:fillRect/>
          </a:stretch>
        </p:blipFill>
        <p:spPr/>
      </p:pic>
      <p:pic>
        <p:nvPicPr>
          <p:cNvPr id="21508" name="Picture 6" descr="warn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49" y="2324100"/>
            <a:ext cx="2346325" cy="26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3995738" y="1989138"/>
            <a:ext cx="49688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Tandy Warnow asked  me a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Computational biology problem: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Could we speed up Aho</a:t>
            </a: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s method for constructing 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Phylogenetic  (evolutionary)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tree from little trees?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7772400" cy="504825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tx1"/>
                </a:solidFill>
                <a:latin typeface="Century Gothic" charset="0"/>
              </a:rPr>
              <a:t>XOR method solves easier problem:</a:t>
            </a:r>
          </a:p>
        </p:txBody>
      </p:sp>
      <p:sp>
        <p:nvSpPr>
          <p:cNvPr id="107523" name="TextBox 1"/>
          <p:cNvSpPr txBox="1">
            <a:spLocks noChangeArrowheads="1"/>
          </p:cNvSpPr>
          <p:nvPr/>
        </p:nvSpPr>
        <p:spPr bwMode="auto">
          <a:xfrm>
            <a:off x="395288" y="1268413"/>
            <a:ext cx="8748712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008000"/>
                </a:solidFill>
              </a:rPr>
              <a:t>“CUTSET” </a:t>
            </a:r>
            <a:r>
              <a:rPr lang="en-US" sz="2800" dirty="0" err="1" smtClean="0">
                <a:solidFill>
                  <a:srgbClr val="008000"/>
                </a:solidFill>
              </a:rPr>
              <a:t>DataStructure</a:t>
            </a:r>
            <a:r>
              <a:rPr lang="en-US" sz="2800" dirty="0" smtClean="0">
                <a:solidFill>
                  <a:srgbClr val="008000"/>
                </a:solidFill>
              </a:rPr>
              <a:t> (DS)</a:t>
            </a:r>
          </a:p>
          <a:p>
            <a:pPr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Maintain a forest F of dynamic disjoint trees in </a:t>
            </a:r>
          </a:p>
          <a:p>
            <a:pPr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graph G:</a:t>
            </a:r>
          </a:p>
          <a:p>
            <a:pPr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8000"/>
                </a:solidFill>
              </a:rPr>
              <a:t>Updates: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insert-edge, delete-edge, 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insert-tree- edge, delete-tree-edge.</a:t>
            </a:r>
          </a:p>
          <a:p>
            <a:pPr>
              <a:defRPr/>
            </a:pPr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8000"/>
                </a:solidFill>
              </a:rPr>
              <a:t>Query (</a:t>
            </a:r>
            <a:r>
              <a:rPr lang="en-US" sz="2800" dirty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8000"/>
                </a:solidFill>
              </a:rPr>
              <a:t>), </a:t>
            </a:r>
            <a:r>
              <a:rPr lang="en-US" sz="2800" dirty="0" smtClean="0">
                <a:solidFill>
                  <a:schemeClr val="tx1"/>
                </a:solidFill>
              </a:rPr>
              <a:t>T a tree, r</a:t>
            </a:r>
            <a:r>
              <a:rPr lang="en-US" sz="2800" dirty="0" smtClean="0">
                <a:solidFill>
                  <a:srgbClr val="000000"/>
                </a:solidFill>
              </a:rPr>
              <a:t>eturns an edge in the </a:t>
            </a:r>
          </a:p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</a:rPr>
              <a:t>c</a:t>
            </a:r>
            <a:r>
              <a:rPr lang="en-US" sz="2800" dirty="0" err="1" smtClean="0">
                <a:solidFill>
                  <a:srgbClr val="000000"/>
                </a:solidFill>
              </a:rPr>
              <a:t>utset</a:t>
            </a:r>
            <a:r>
              <a:rPr lang="en-US" sz="2800" dirty="0" smtClean="0">
                <a:solidFill>
                  <a:srgbClr val="000000"/>
                </a:solidFill>
              </a:rPr>
              <a:t> (T, V\T) 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Updates MUST BE </a:t>
            </a:r>
            <a:r>
              <a:rPr lang="en-US" sz="2800" dirty="0">
                <a:solidFill>
                  <a:schemeClr val="tx1"/>
                </a:solidFill>
              </a:rPr>
              <a:t>independent of </a:t>
            </a:r>
            <a:r>
              <a:rPr lang="en-US" sz="2800" dirty="0">
                <a:solidFill>
                  <a:srgbClr val="E046AB"/>
                </a:solidFill>
              </a:rPr>
              <a:t>random bits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4"/>
          <p:cNvSpPr txBox="1">
            <a:spLocks noChangeArrowheads="1"/>
          </p:cNvSpPr>
          <p:nvPr/>
        </p:nvSpPr>
        <p:spPr bwMode="auto">
          <a:xfrm>
            <a:off x="468313" y="1628775"/>
            <a:ext cx="80645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2800">
              <a:solidFill>
                <a:srgbClr val="FF0000"/>
              </a:solidFill>
            </a:endParaRPr>
          </a:p>
          <a:p>
            <a:endParaRPr lang="en-US" sz="2800">
              <a:solidFill>
                <a:srgbClr val="74A510"/>
              </a:solidFill>
            </a:endParaRPr>
          </a:p>
          <a:p>
            <a:r>
              <a:rPr lang="en-US" sz="2800">
                <a:solidFill>
                  <a:srgbClr val="008000"/>
                </a:solidFill>
              </a:rPr>
              <a:t>Insert tree edge, delete tree edge, insert nontree edge, delete non tree edge</a:t>
            </a:r>
          </a:p>
          <a:p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71682" name="Title 2"/>
          <p:cNvSpPr>
            <a:spLocks noGrp="1"/>
          </p:cNvSpPr>
          <p:nvPr>
            <p:ph type="title"/>
          </p:nvPr>
        </p:nvSpPr>
        <p:spPr>
          <a:xfrm>
            <a:off x="611188" y="476250"/>
            <a:ext cx="7993062" cy="1143000"/>
          </a:xfrm>
        </p:spPr>
        <p:txBody>
          <a:bodyPr/>
          <a:lstStyle/>
          <a:p>
            <a:r>
              <a:rPr lang="en-US" sz="3600">
                <a:latin typeface="Century Gothic" charset="0"/>
              </a:rPr>
              <a:t>Cutset Data  Structure</a:t>
            </a:r>
            <a:br>
              <a:rPr lang="en-US" sz="3600">
                <a:latin typeface="Century Gothic" charset="0"/>
              </a:rPr>
            </a:br>
            <a:endParaRPr lang="en-US" sz="3600">
              <a:latin typeface="Century Gothic" charset="0"/>
            </a:endParaRPr>
          </a:p>
        </p:txBody>
      </p:sp>
      <p:sp>
        <p:nvSpPr>
          <p:cNvPr id="22" name="Extract 21"/>
          <p:cNvSpPr/>
          <p:nvPr/>
        </p:nvSpPr>
        <p:spPr>
          <a:xfrm>
            <a:off x="1043608" y="3933056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tract 24"/>
          <p:cNvSpPr/>
          <p:nvPr/>
        </p:nvSpPr>
        <p:spPr>
          <a:xfrm>
            <a:off x="1835696" y="3933056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Extract 29"/>
          <p:cNvSpPr/>
          <p:nvPr/>
        </p:nvSpPr>
        <p:spPr>
          <a:xfrm>
            <a:off x="2627784" y="3861048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Extract 30"/>
          <p:cNvSpPr/>
          <p:nvPr/>
        </p:nvSpPr>
        <p:spPr>
          <a:xfrm>
            <a:off x="3419872" y="3861048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987675" y="3860800"/>
            <a:ext cx="7921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Extract 37"/>
          <p:cNvSpPr/>
          <p:nvPr/>
        </p:nvSpPr>
        <p:spPr>
          <a:xfrm>
            <a:off x="4716016" y="3933056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Extract 38"/>
          <p:cNvSpPr/>
          <p:nvPr/>
        </p:nvSpPr>
        <p:spPr>
          <a:xfrm>
            <a:off x="5508104" y="3933056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Extract 40"/>
          <p:cNvSpPr/>
          <p:nvPr/>
        </p:nvSpPr>
        <p:spPr>
          <a:xfrm>
            <a:off x="6300192" y="3861048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Extract 41"/>
          <p:cNvSpPr/>
          <p:nvPr/>
        </p:nvSpPr>
        <p:spPr>
          <a:xfrm>
            <a:off x="7092280" y="3861048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6659563" y="3860800"/>
            <a:ext cx="7921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76007" y="3822700"/>
            <a:ext cx="792162" cy="0"/>
          </a:xfrm>
          <a:prstGeom prst="line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1" idx="3"/>
          </p:cNvCxnSpPr>
          <p:nvPr/>
        </p:nvCxnSpPr>
        <p:spPr>
          <a:xfrm>
            <a:off x="3934222" y="4203948"/>
            <a:ext cx="853802" cy="89148"/>
          </a:xfrm>
          <a:prstGeom prst="line">
            <a:avLst/>
          </a:prstGeom>
          <a:ln/>
          <a:effectLst>
            <a:glow rad="1016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9750" y="5229225"/>
            <a:ext cx="8418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Query(T): Returns edge in the </a:t>
            </a:r>
            <a:r>
              <a:rPr lang="en-US" sz="2800" dirty="0" err="1">
                <a:solidFill>
                  <a:schemeClr val="tx1"/>
                </a:solidFill>
              </a:rPr>
              <a:t>cutset</a:t>
            </a:r>
            <a:r>
              <a:rPr lang="en-US" sz="2800" dirty="0">
                <a:solidFill>
                  <a:schemeClr val="tx1"/>
                </a:solidFill>
              </a:rPr>
              <a:t> (T, V\T)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 for the tree T (but doesn’t become a tree edge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2627784" y="3645024"/>
            <a:ext cx="1728192" cy="1368152"/>
          </a:xfrm>
          <a:prstGeom prst="ellipse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4"/>
          <p:cNvSpPr txBox="1">
            <a:spLocks noChangeArrowheads="1"/>
          </p:cNvSpPr>
          <p:nvPr/>
        </p:nvSpPr>
        <p:spPr bwMode="auto">
          <a:xfrm>
            <a:off x="468313" y="1773238"/>
            <a:ext cx="80645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2800">
              <a:solidFill>
                <a:srgbClr val="FF0000"/>
              </a:solidFill>
            </a:endParaRPr>
          </a:p>
          <a:p>
            <a:r>
              <a:rPr lang="en-US" sz="2800">
                <a:solidFill>
                  <a:srgbClr val="E046AB"/>
                </a:solidFill>
              </a:rPr>
              <a:t>Random bits </a:t>
            </a:r>
            <a:r>
              <a:rPr lang="en-US" sz="2800">
                <a:solidFill>
                  <a:srgbClr val="74A510"/>
                </a:solidFill>
              </a:rPr>
              <a:t>from Cutset DS</a:t>
            </a:r>
            <a:r>
              <a:rPr lang="en-US" sz="2800" baseline="-25000">
                <a:solidFill>
                  <a:srgbClr val="74A510"/>
                </a:solidFill>
              </a:rPr>
              <a:t>i</a:t>
            </a:r>
            <a:r>
              <a:rPr lang="en-US" sz="2800">
                <a:solidFill>
                  <a:srgbClr val="74A510"/>
                </a:solidFill>
              </a:rPr>
              <a:t> used to pick edges in  cutsets in F</a:t>
            </a:r>
            <a:r>
              <a:rPr lang="en-US" sz="2800" baseline="-25000">
                <a:solidFill>
                  <a:srgbClr val="74A510"/>
                </a:solidFill>
              </a:rPr>
              <a:t>i</a:t>
            </a:r>
            <a:r>
              <a:rPr lang="en-US" sz="2800">
                <a:solidFill>
                  <a:srgbClr val="74A510"/>
                </a:solidFill>
              </a:rPr>
              <a:t>  enter F</a:t>
            </a:r>
            <a:r>
              <a:rPr lang="en-US" sz="2800" baseline="-25000">
                <a:solidFill>
                  <a:srgbClr val="74A510"/>
                </a:solidFill>
              </a:rPr>
              <a:t>i+1, </a:t>
            </a:r>
            <a:r>
              <a:rPr lang="en-US" sz="2800">
                <a:solidFill>
                  <a:srgbClr val="74A510"/>
                </a:solidFill>
              </a:rPr>
              <a:t> joining trees from F</a:t>
            </a:r>
            <a:r>
              <a:rPr lang="en-US" sz="2800" baseline="-25000">
                <a:solidFill>
                  <a:srgbClr val="74A510"/>
                </a:solidFill>
              </a:rPr>
              <a:t>i </a:t>
            </a:r>
          </a:p>
          <a:p>
            <a:r>
              <a:rPr lang="en-US" sz="2800" baseline="-25000">
                <a:solidFill>
                  <a:srgbClr val="74A510"/>
                </a:solidFill>
              </a:rPr>
              <a:t> </a:t>
            </a:r>
            <a:r>
              <a:rPr lang="en-US" sz="2800">
                <a:solidFill>
                  <a:srgbClr val="74A510"/>
                </a:solidFill>
              </a:rPr>
              <a:t> “Tier i+1 edge”</a:t>
            </a:r>
          </a:p>
          <a:p>
            <a:r>
              <a:rPr lang="en-US" sz="2800">
                <a:solidFill>
                  <a:srgbClr val="74A510"/>
                </a:solidFill>
              </a:rPr>
              <a:t> Query(T,k) returns a k+1 edge if it exists</a:t>
            </a:r>
          </a:p>
          <a:p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72706" name="Title 2"/>
          <p:cNvSpPr>
            <a:spLocks noGrp="1"/>
          </p:cNvSpPr>
          <p:nvPr>
            <p:ph type="title"/>
          </p:nvPr>
        </p:nvSpPr>
        <p:spPr>
          <a:xfrm>
            <a:off x="611188" y="476250"/>
            <a:ext cx="7993062" cy="1143000"/>
          </a:xfrm>
        </p:spPr>
        <p:txBody>
          <a:bodyPr/>
          <a:lstStyle/>
          <a:p>
            <a:r>
              <a:rPr lang="en-US" sz="3600">
                <a:latin typeface="Century Gothic" charset="0"/>
              </a:rPr>
              <a:t>Maintain spanning forest using</a:t>
            </a:r>
            <a:br>
              <a:rPr lang="en-US" sz="3600">
                <a:latin typeface="Century Gothic" charset="0"/>
              </a:rPr>
            </a:br>
            <a:r>
              <a:rPr lang="en-US" sz="3600">
                <a:latin typeface="Century Gothic" charset="0"/>
              </a:rPr>
              <a:t>Cutset DS</a:t>
            </a:r>
            <a:r>
              <a:rPr lang="en-US" sz="3600" baseline="-25000">
                <a:latin typeface="Century Gothic" charset="0"/>
              </a:rPr>
              <a:t>i,</a:t>
            </a:r>
            <a:r>
              <a:rPr lang="en-US" sz="3600">
                <a:latin typeface="Century Gothic" charset="0"/>
              </a:rPr>
              <a:t> i=0…lg n =TOP</a:t>
            </a:r>
          </a:p>
        </p:txBody>
      </p:sp>
      <p:sp>
        <p:nvSpPr>
          <p:cNvPr id="10" name="Extract 9"/>
          <p:cNvSpPr/>
          <p:nvPr/>
        </p:nvSpPr>
        <p:spPr>
          <a:xfrm>
            <a:off x="1547664" y="4653136"/>
            <a:ext cx="1543040" cy="1512168"/>
          </a:xfrm>
          <a:prstGeom prst="flowChartExtract">
            <a:avLst/>
          </a:prstGeom>
          <a:solidFill>
            <a:schemeClr val="bg2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Extract 21"/>
          <p:cNvSpPr/>
          <p:nvPr/>
        </p:nvSpPr>
        <p:spPr>
          <a:xfrm>
            <a:off x="1547664" y="5517232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tract 24"/>
          <p:cNvSpPr/>
          <p:nvPr/>
        </p:nvSpPr>
        <p:spPr>
          <a:xfrm>
            <a:off x="2339752" y="5517232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Extract 28"/>
          <p:cNvSpPr/>
          <p:nvPr/>
        </p:nvSpPr>
        <p:spPr>
          <a:xfrm>
            <a:off x="3131840" y="4653136"/>
            <a:ext cx="1543040" cy="1440160"/>
          </a:xfrm>
          <a:prstGeom prst="flowChartExtract">
            <a:avLst/>
          </a:prstGeom>
          <a:solidFill>
            <a:schemeClr val="bg2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Extract 29"/>
          <p:cNvSpPr/>
          <p:nvPr/>
        </p:nvSpPr>
        <p:spPr>
          <a:xfrm>
            <a:off x="3131840" y="5445224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Extract 30"/>
          <p:cNvSpPr/>
          <p:nvPr/>
        </p:nvSpPr>
        <p:spPr>
          <a:xfrm>
            <a:off x="3923928" y="5445224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492500" y="5445125"/>
            <a:ext cx="7921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908175" y="5516563"/>
            <a:ext cx="7921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xtract 35"/>
          <p:cNvSpPr/>
          <p:nvPr/>
        </p:nvSpPr>
        <p:spPr>
          <a:xfrm>
            <a:off x="5220072" y="4653136"/>
            <a:ext cx="1543040" cy="1512168"/>
          </a:xfrm>
          <a:prstGeom prst="flowChartExtract">
            <a:avLst/>
          </a:prstGeom>
          <a:solidFill>
            <a:schemeClr val="bg2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991225" y="4652963"/>
            <a:ext cx="16208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Extract 37"/>
          <p:cNvSpPr/>
          <p:nvPr/>
        </p:nvSpPr>
        <p:spPr>
          <a:xfrm>
            <a:off x="5220072" y="5517232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Extract 38"/>
          <p:cNvSpPr/>
          <p:nvPr/>
        </p:nvSpPr>
        <p:spPr>
          <a:xfrm>
            <a:off x="6012160" y="5517232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Extract 39"/>
          <p:cNvSpPr/>
          <p:nvPr/>
        </p:nvSpPr>
        <p:spPr>
          <a:xfrm>
            <a:off x="6804248" y="4653136"/>
            <a:ext cx="1543040" cy="1440160"/>
          </a:xfrm>
          <a:prstGeom prst="flowChartExtract">
            <a:avLst/>
          </a:prstGeom>
          <a:solidFill>
            <a:schemeClr val="bg2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" name="Extract 40"/>
          <p:cNvSpPr/>
          <p:nvPr/>
        </p:nvSpPr>
        <p:spPr>
          <a:xfrm>
            <a:off x="6804248" y="5445224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Extract 41"/>
          <p:cNvSpPr/>
          <p:nvPr/>
        </p:nvSpPr>
        <p:spPr>
          <a:xfrm>
            <a:off x="7596336" y="5445224"/>
            <a:ext cx="685800" cy="685800"/>
          </a:xfrm>
          <a:prstGeom prst="flowChartExtra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7164388" y="5445125"/>
            <a:ext cx="7921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580063" y="5516563"/>
            <a:ext cx="7921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319338" y="4652963"/>
            <a:ext cx="1584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4"/>
          <p:cNvSpPr txBox="1">
            <a:spLocks noChangeArrowheads="1"/>
          </p:cNvSpPr>
          <p:nvPr/>
        </p:nvSpPr>
        <p:spPr bwMode="auto">
          <a:xfrm>
            <a:off x="468313" y="1773238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2800">
              <a:solidFill>
                <a:srgbClr val="FF0000"/>
              </a:solidFill>
            </a:endParaRPr>
          </a:p>
          <a:p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73730" name="Title 2"/>
          <p:cNvSpPr>
            <a:spLocks noGrp="1"/>
          </p:cNvSpPr>
          <p:nvPr>
            <p:ph type="title"/>
          </p:nvPr>
        </p:nvSpPr>
        <p:spPr>
          <a:xfrm>
            <a:off x="611188" y="476250"/>
            <a:ext cx="7993062" cy="1143000"/>
          </a:xfrm>
        </p:spPr>
        <p:txBody>
          <a:bodyPr/>
          <a:lstStyle/>
          <a:p>
            <a:r>
              <a:rPr lang="en-US" altLang="ja-JP" sz="3600" dirty="0" err="1" smtClean="0">
                <a:latin typeface="Century Gothic" charset="0"/>
              </a:rPr>
              <a:t>Def</a:t>
            </a:r>
            <a:r>
              <a:rPr lang="en-US" altLang="ja-JP" sz="3600" dirty="0" smtClean="0">
                <a:latin typeface="Century Gothic" charset="0"/>
              </a:rPr>
              <a:t>: Hierarchy: trees  in F</a:t>
            </a:r>
            <a:r>
              <a:rPr lang="en-US" altLang="ja-JP" sz="3600" baseline="-25000" dirty="0" smtClean="0">
                <a:latin typeface="Century Gothic" charset="0"/>
              </a:rPr>
              <a:t>i</a:t>
            </a:r>
            <a:r>
              <a:rPr lang="en-US" altLang="ja-JP" sz="3600" dirty="0" smtClean="0">
                <a:latin typeface="Century Gothic" charset="0"/>
              </a:rPr>
              <a:t> composed of trees in F</a:t>
            </a:r>
            <a:r>
              <a:rPr lang="en-US" altLang="ja-JP" sz="3600" baseline="-25000" dirty="0" smtClean="0">
                <a:latin typeface="Century Gothic" charset="0"/>
              </a:rPr>
              <a:t>i-1</a:t>
            </a:r>
            <a:r>
              <a:rPr lang="en-US" altLang="ja-JP" sz="3600" dirty="0" smtClean="0">
                <a:latin typeface="Century Gothic" charset="0"/>
              </a:rPr>
              <a:t> + edges</a:t>
            </a:r>
            <a:endParaRPr lang="en-US" sz="3600" dirty="0">
              <a:latin typeface="Century Gothic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1692275" y="4652963"/>
            <a:ext cx="719138" cy="576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>
            <a:spLocks noChangeAspect="1"/>
          </p:cNvSpPr>
          <p:nvPr/>
        </p:nvSpPr>
        <p:spPr>
          <a:xfrm>
            <a:off x="2051720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187624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995936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131840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724128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4860032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668344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6804248" y="5157192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2267744" y="4005064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4427984" y="4005064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588224" y="4005064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283968" y="2564904"/>
            <a:ext cx="667512" cy="667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932363" y="2997200"/>
            <a:ext cx="1754187" cy="1104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69" name="TextBox 6"/>
          <p:cNvSpPr txBox="1">
            <a:spLocks noChangeArrowheads="1"/>
          </p:cNvSpPr>
          <p:nvPr/>
        </p:nvSpPr>
        <p:spPr bwMode="auto">
          <a:xfrm>
            <a:off x="684213" y="5229225"/>
            <a:ext cx="46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2386013" y="4724400"/>
            <a:ext cx="169862" cy="43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386013" y="4672013"/>
            <a:ext cx="215900" cy="485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627313" y="4724400"/>
            <a:ext cx="838200" cy="43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73" name="TextBox 14"/>
          <p:cNvSpPr txBox="1">
            <a:spLocks noChangeArrowheads="1"/>
          </p:cNvSpPr>
          <p:nvPr/>
        </p:nvSpPr>
        <p:spPr bwMode="auto">
          <a:xfrm>
            <a:off x="684213" y="4221163"/>
            <a:ext cx="322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1</a:t>
            </a:r>
          </a:p>
        </p:txBody>
      </p:sp>
      <p:sp>
        <p:nvSpPr>
          <p:cNvPr id="73774" name="TextBox 15"/>
          <p:cNvSpPr txBox="1">
            <a:spLocks noChangeArrowheads="1"/>
          </p:cNvSpPr>
          <p:nvPr/>
        </p:nvSpPr>
        <p:spPr bwMode="auto">
          <a:xfrm>
            <a:off x="684213" y="2781300"/>
            <a:ext cx="37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2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4716463" y="3194050"/>
            <a:ext cx="46037" cy="811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771775" y="2924175"/>
            <a:ext cx="1512888" cy="1081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2" idx="4"/>
          </p:cNvCxnSpPr>
          <p:nvPr/>
        </p:nvCxnSpPr>
        <p:spPr>
          <a:xfrm flipV="1">
            <a:off x="4356100" y="4672013"/>
            <a:ext cx="406400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4859338" y="4652963"/>
            <a:ext cx="334962" cy="504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4932363" y="4652963"/>
            <a:ext cx="889000" cy="60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53" idx="4"/>
          </p:cNvCxnSpPr>
          <p:nvPr/>
        </p:nvCxnSpPr>
        <p:spPr>
          <a:xfrm flipH="1" flipV="1">
            <a:off x="6921500" y="4672013"/>
            <a:ext cx="215900" cy="485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53" idx="5"/>
          </p:cNvCxnSpPr>
          <p:nvPr/>
        </p:nvCxnSpPr>
        <p:spPr>
          <a:xfrm flipH="1" flipV="1">
            <a:off x="7158038" y="4575175"/>
            <a:ext cx="844550" cy="582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82" name="TextBox 66577"/>
          <p:cNvSpPr txBox="1">
            <a:spLocks noChangeArrowheads="1"/>
          </p:cNvSpPr>
          <p:nvPr/>
        </p:nvSpPr>
        <p:spPr bwMode="auto">
          <a:xfrm>
            <a:off x="611188" y="2205038"/>
            <a:ext cx="79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Tier</a:t>
            </a:r>
          </a:p>
        </p:txBody>
      </p:sp>
    </p:spTree>
    <p:extLst>
      <p:ext uri="{BB962C8B-B14F-4D97-AF65-F5344CB8AC3E}">
        <p14:creationId xmlns:p14="http://schemas.microsoft.com/office/powerpoint/2010/main" val="36165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Box 4"/>
          <p:cNvSpPr txBox="1">
            <a:spLocks noChangeArrowheads="1"/>
          </p:cNvSpPr>
          <p:nvPr/>
        </p:nvSpPr>
        <p:spPr bwMode="auto">
          <a:xfrm>
            <a:off x="827088" y="692150"/>
            <a:ext cx="7561262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008000"/>
                </a:solidFill>
              </a:rPr>
              <a:t>INVARIANTS:</a:t>
            </a:r>
          </a:p>
          <a:p>
            <a:pPr>
              <a:defRPr/>
            </a:pPr>
            <a:endParaRPr lang="en-US" sz="2800" dirty="0" smtClean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8000"/>
                </a:solidFill>
              </a:rPr>
              <a:t> 1. F</a:t>
            </a:r>
            <a:r>
              <a:rPr lang="en-US" sz="2800" baseline="-25000" dirty="0" smtClean="0">
                <a:solidFill>
                  <a:srgbClr val="008000"/>
                </a:solidFill>
              </a:rPr>
              <a:t>0</a:t>
            </a:r>
            <a:r>
              <a:rPr lang="en-US" sz="2800" dirty="0" smtClean="0">
                <a:solidFill>
                  <a:srgbClr val="008000"/>
                </a:solidFill>
              </a:rPr>
              <a:t> is the set of all singleton nodes.</a:t>
            </a:r>
          </a:p>
          <a:p>
            <a:pPr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 </a:t>
            </a:r>
          </a:p>
          <a:p>
            <a:pPr>
              <a:defRPr/>
            </a:pPr>
            <a:r>
              <a:rPr lang="en-US" sz="2800" dirty="0" smtClean="0">
                <a:solidFill>
                  <a:srgbClr val="74A510"/>
                </a:solidFill>
              </a:rPr>
              <a:t>2.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Structure of each F</a:t>
            </a:r>
            <a:r>
              <a:rPr lang="en-US" sz="2800" baseline="-25000" dirty="0" smtClean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aseline="-25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is independent of  </a:t>
            </a:r>
            <a:r>
              <a:rPr lang="en-US" sz="2800" dirty="0" smtClean="0">
                <a:solidFill>
                  <a:srgbClr val="E046AB"/>
                </a:solidFill>
              </a:rPr>
              <a:t>random bits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rgbClr val="74A510"/>
                </a:solidFill>
              </a:rPr>
              <a:t>from tiers i and higher.</a:t>
            </a:r>
          </a:p>
          <a:p>
            <a:pPr>
              <a:defRPr/>
            </a:pPr>
            <a:endParaRPr lang="en-US" sz="2800" dirty="0" smtClean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</a:rPr>
              <a:t>3</a:t>
            </a:r>
            <a:r>
              <a:rPr lang="en-US" sz="2800" dirty="0" smtClean="0">
                <a:solidFill>
                  <a:srgbClr val="008000"/>
                </a:solidFill>
              </a:rPr>
              <a:t>.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Every tree on tier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is </a:t>
            </a:r>
            <a:r>
              <a:rPr lang="en-US" sz="2800" b="1" dirty="0" smtClean="0">
                <a:solidFill>
                  <a:srgbClr val="E046AB"/>
                </a:solidFill>
              </a:rPr>
              <a:t>matched</a:t>
            </a:r>
            <a:r>
              <a:rPr lang="en-US" sz="2800" dirty="0" smtClean="0">
                <a:solidFill>
                  <a:srgbClr val="E046AB"/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(linked) to 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another tree on tier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by a tier i+1 edge unless it’s maximal in G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 spanning forest by TOP tier</a:t>
            </a:r>
          </a:p>
          <a:p>
            <a:pPr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378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8497887" cy="576263"/>
          </a:xfrm>
        </p:spPr>
        <p:txBody>
          <a:bodyPr/>
          <a:lstStyle/>
          <a:p>
            <a:r>
              <a:rPr lang="en-US" sz="3600" dirty="0">
                <a:latin typeface="Century Gothic" charset="0"/>
              </a:rPr>
              <a:t>Initially</a:t>
            </a:r>
            <a:r>
              <a:rPr lang="en-US" sz="3600" dirty="0" smtClean="0">
                <a:latin typeface="Century Gothic" charset="0"/>
              </a:rPr>
              <a:t>, G is empty, </a:t>
            </a:r>
            <a:r>
              <a:rPr lang="en-US" sz="3600" dirty="0">
                <a:latin typeface="Century Gothic" charset="0"/>
              </a:rPr>
              <a:t>all F</a:t>
            </a:r>
            <a:r>
              <a:rPr lang="en-US" sz="3600" baseline="-25000" dirty="0">
                <a:latin typeface="Century Gothic" charset="0"/>
              </a:rPr>
              <a:t>i </a:t>
            </a:r>
            <a:r>
              <a:rPr lang="en-US" sz="3600" dirty="0">
                <a:latin typeface="Century Gothic" charset="0"/>
              </a:rPr>
              <a:t>are singleton nodes</a:t>
            </a:r>
          </a:p>
        </p:txBody>
      </p:sp>
      <p:sp>
        <p:nvSpPr>
          <p:cNvPr id="8" name="Oval 7"/>
          <p:cNvSpPr/>
          <p:nvPr/>
        </p:nvSpPr>
        <p:spPr>
          <a:xfrm>
            <a:off x="622818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236296" y="56612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081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802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77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3995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1987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43608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22818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 flipH="1">
            <a:off x="7236296" y="299695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0810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8802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90770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39952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419872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99792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43608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2818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 flipH="1">
            <a:off x="7236296" y="38610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50810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78802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90770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139952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419872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699792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43608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859" name="TextBox 1"/>
          <p:cNvSpPr txBox="1">
            <a:spLocks noChangeArrowheads="1"/>
          </p:cNvSpPr>
          <p:nvPr/>
        </p:nvSpPr>
        <p:spPr bwMode="auto">
          <a:xfrm>
            <a:off x="611188" y="602138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75860" name="TextBox 2"/>
          <p:cNvSpPr txBox="1">
            <a:spLocks noChangeArrowheads="1"/>
          </p:cNvSpPr>
          <p:nvPr/>
        </p:nvSpPr>
        <p:spPr bwMode="auto">
          <a:xfrm>
            <a:off x="539750" y="3357563"/>
            <a:ext cx="1584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2736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97887" cy="2736850"/>
          </a:xfrm>
        </p:spPr>
        <p:txBody>
          <a:bodyPr/>
          <a:lstStyle/>
          <a:p>
            <a:r>
              <a:rPr lang="en-US" sz="3200" dirty="0">
                <a:solidFill>
                  <a:srgbClr val="E046AB"/>
                </a:solidFill>
                <a:latin typeface="Century Gothic" charset="0"/>
              </a:rPr>
              <a:t>Insert edge</a:t>
            </a:r>
            <a:r>
              <a:rPr lang="en-US" sz="3200" dirty="0">
                <a:latin typeface="Century Gothic" charset="0"/>
              </a:rPr>
              <a:t>: insert into all </a:t>
            </a:r>
            <a:r>
              <a:rPr lang="en-US" sz="3200" dirty="0" err="1">
                <a:latin typeface="Century Gothic" charset="0"/>
              </a:rPr>
              <a:t>Cutset</a:t>
            </a:r>
            <a:r>
              <a:rPr lang="en-US" sz="3200" dirty="0">
                <a:latin typeface="Century Gothic" charset="0"/>
              </a:rPr>
              <a:t> </a:t>
            </a:r>
            <a:r>
              <a:rPr lang="en-US" sz="3200" dirty="0" err="1">
                <a:latin typeface="Century Gothic" charset="0"/>
              </a:rPr>
              <a:t>DS</a:t>
            </a:r>
            <a:r>
              <a:rPr lang="en-US" sz="3200" baseline="-25000" dirty="0" err="1">
                <a:latin typeface="Century Gothic" charset="0"/>
              </a:rPr>
              <a:t>i</a:t>
            </a:r>
            <a:r>
              <a:rPr lang="en-US" sz="3200" dirty="0">
                <a:latin typeface="Century Gothic" charset="0"/>
              </a:rPr>
              <a:t/>
            </a:r>
            <a:br>
              <a:rPr lang="en-US" sz="3200" dirty="0">
                <a:latin typeface="Century Gothic" charset="0"/>
              </a:rPr>
            </a:br>
            <a:r>
              <a:rPr lang="en-US" sz="3200" dirty="0">
                <a:latin typeface="Century Gothic" charset="0"/>
              </a:rPr>
              <a:t/>
            </a:r>
            <a:br>
              <a:rPr lang="en-US" sz="3200" dirty="0">
                <a:latin typeface="Century Gothic" charset="0"/>
              </a:rPr>
            </a:br>
            <a:r>
              <a:rPr lang="en-US" sz="3200" dirty="0">
                <a:latin typeface="Century Gothic" charset="0"/>
              </a:rPr>
              <a:t>If edge joins unconnected trees in </a:t>
            </a:r>
            <a:r>
              <a:rPr lang="en-US" sz="3200" dirty="0" err="1">
                <a:latin typeface="Century Gothic" charset="0"/>
              </a:rPr>
              <a:t>F</a:t>
            </a:r>
            <a:r>
              <a:rPr lang="en-US" sz="3200" baseline="-25000" dirty="0" err="1">
                <a:solidFill>
                  <a:srgbClr val="E046AB"/>
                </a:solidFill>
                <a:latin typeface="Century Gothic" charset="0"/>
              </a:rPr>
              <a:t>top</a:t>
            </a:r>
            <a:r>
              <a:rPr lang="en-US" sz="3200" dirty="0">
                <a:solidFill>
                  <a:srgbClr val="E046AB"/>
                </a:solidFill>
                <a:latin typeface="Century Gothic" charset="0"/>
              </a:rPr>
              <a:t> </a:t>
            </a:r>
            <a:r>
              <a:rPr lang="en-US" sz="3200" dirty="0">
                <a:latin typeface="Century Gothic" charset="0"/>
              </a:rPr>
              <a:t>insert edge as tree edge into all </a:t>
            </a:r>
            <a:r>
              <a:rPr lang="en-US" sz="3200" dirty="0" smtClean="0">
                <a:latin typeface="Century Gothic" charset="0"/>
              </a:rPr>
              <a:t>F</a:t>
            </a:r>
            <a:r>
              <a:rPr lang="en-US" sz="3200" baseline="-25000" dirty="0" smtClean="0">
                <a:latin typeface="Century Gothic" charset="0"/>
              </a:rPr>
              <a:t>i   </a:t>
            </a:r>
            <a:r>
              <a:rPr lang="en-US" sz="3200" dirty="0" err="1" smtClean="0">
                <a:latin typeface="Century Gothic" charset="0"/>
              </a:rPr>
              <a:t>i</a:t>
            </a:r>
            <a:r>
              <a:rPr lang="en-US" sz="3200" dirty="0" smtClean="0">
                <a:latin typeface="Century Gothic" charset="0"/>
              </a:rPr>
              <a:t>&gt;0</a:t>
            </a:r>
            <a:r>
              <a:rPr lang="en-US" sz="3200" dirty="0">
                <a:latin typeface="Century Gothic" charset="0"/>
              </a:rPr>
              <a:t/>
            </a:r>
            <a:br>
              <a:rPr lang="en-US" sz="3200" dirty="0">
                <a:latin typeface="Century Gothic" charset="0"/>
              </a:rPr>
            </a:br>
            <a:endParaRPr lang="en-US" sz="3200" dirty="0">
              <a:latin typeface="Century Gothic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2818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236296" y="56612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081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802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77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3995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1987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43608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22818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 flipH="1">
            <a:off x="7236296" y="299695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0810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8802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907704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39952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419872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99792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43608" y="299695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2818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 flipH="1">
            <a:off x="7236296" y="38610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50810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78802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907704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139952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419872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699792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43608" y="38610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83" name="TextBox 1"/>
          <p:cNvSpPr txBox="1">
            <a:spLocks noChangeArrowheads="1"/>
          </p:cNvSpPr>
          <p:nvPr/>
        </p:nvSpPr>
        <p:spPr bwMode="auto">
          <a:xfrm>
            <a:off x="611188" y="602138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76884" name="TextBox 3"/>
          <p:cNvSpPr txBox="1">
            <a:spLocks noChangeArrowheads="1"/>
          </p:cNvSpPr>
          <p:nvPr/>
        </p:nvSpPr>
        <p:spPr bwMode="auto">
          <a:xfrm>
            <a:off x="539750" y="3429000"/>
            <a:ext cx="101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TOP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484438" y="4076700"/>
            <a:ext cx="215900" cy="36513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84438" y="3249613"/>
            <a:ext cx="21590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2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95537" y="404664"/>
            <a:ext cx="7848872" cy="1296144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charset="0"/>
              </a:rPr>
              <a:t>NOTE: If starting with non empty graph, </a:t>
            </a:r>
            <a:br>
              <a:rPr lang="en-US" sz="2800" dirty="0" smtClean="0">
                <a:solidFill>
                  <a:schemeClr val="tx1"/>
                </a:solidFill>
                <a:latin typeface="Century Gothic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entury Gothic" charset="0"/>
              </a:rPr>
              <a:t>F</a:t>
            </a:r>
            <a:r>
              <a:rPr lang="en-US" sz="2800" baseline="-25000" dirty="0" smtClean="0">
                <a:solidFill>
                  <a:schemeClr val="tx1"/>
                </a:solidFill>
                <a:latin typeface="Century Gothic" charset="0"/>
              </a:rPr>
              <a:t>1=</a:t>
            </a:r>
            <a:r>
              <a:rPr lang="en-US" sz="2800" dirty="0" smtClean="0">
                <a:solidFill>
                  <a:schemeClr val="tx1"/>
                </a:solidFill>
                <a:latin typeface="Century Gothic" charset="0"/>
              </a:rPr>
              <a:t> …= </a:t>
            </a:r>
            <a:r>
              <a:rPr lang="en-US" sz="2800" dirty="0" err="1" smtClean="0">
                <a:solidFill>
                  <a:schemeClr val="tx1"/>
                </a:solidFill>
                <a:latin typeface="Century Gothic" charset="0"/>
              </a:rPr>
              <a:t>F</a:t>
            </a:r>
            <a:r>
              <a:rPr lang="en-US" sz="2800" baseline="-25000" dirty="0" err="1" smtClean="0">
                <a:solidFill>
                  <a:schemeClr val="tx1"/>
                </a:solidFill>
                <a:latin typeface="Century Gothic" charset="0"/>
              </a:rPr>
              <a:t>top</a:t>
            </a:r>
            <a:r>
              <a:rPr lang="en-US" sz="2800" baseline="-25000" dirty="0" smtClean="0">
                <a:solidFill>
                  <a:schemeClr val="tx1"/>
                </a:solidFill>
                <a:latin typeface="Century Gothic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entury Gothic" charset="0"/>
              </a:rPr>
              <a:t> =spanning forest</a:t>
            </a:r>
            <a:endParaRPr lang="en-US" sz="2800" dirty="0">
              <a:solidFill>
                <a:schemeClr val="tx1"/>
              </a:solidFill>
              <a:latin typeface="Century Gothic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2818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236296" y="56612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081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802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77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3995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1987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43608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83" name="TextBox 1"/>
          <p:cNvSpPr txBox="1">
            <a:spLocks noChangeArrowheads="1"/>
          </p:cNvSpPr>
          <p:nvPr/>
        </p:nvSpPr>
        <p:spPr bwMode="auto">
          <a:xfrm>
            <a:off x="611188" y="602138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76884" name="TextBox 3"/>
          <p:cNvSpPr txBox="1">
            <a:spLocks noChangeArrowheads="1"/>
          </p:cNvSpPr>
          <p:nvPr/>
        </p:nvSpPr>
        <p:spPr bwMode="auto">
          <a:xfrm>
            <a:off x="539552" y="2708920"/>
            <a:ext cx="101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/>
              <a:t>TOP</a:t>
            </a:r>
          </a:p>
        </p:txBody>
      </p:sp>
      <p:sp>
        <p:nvSpPr>
          <p:cNvPr id="17" name="Isosceles Triangle 16"/>
          <p:cNvSpPr/>
          <p:nvPr/>
        </p:nvSpPr>
        <p:spPr>
          <a:xfrm>
            <a:off x="3563888" y="4509120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>
            <a:off x="3635896" y="2852936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>
            <a:off x="3563888" y="3645024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07375" cy="2736850"/>
          </a:xfrm>
        </p:spPr>
        <p:txBody>
          <a:bodyPr/>
          <a:lstStyle/>
          <a:p>
            <a:r>
              <a:rPr lang="en-US" sz="3200" dirty="0">
                <a:solidFill>
                  <a:srgbClr val="E046AB"/>
                </a:solidFill>
                <a:latin typeface="Century Gothic" charset="0"/>
              </a:rPr>
              <a:t>Delete edge</a:t>
            </a:r>
            <a:r>
              <a:rPr lang="en-US" sz="3200" dirty="0">
                <a:latin typeface="Century Gothic" charset="0"/>
              </a:rPr>
              <a:t>: delete from all </a:t>
            </a:r>
            <a:r>
              <a:rPr lang="en-US" sz="3200" dirty="0" err="1">
                <a:latin typeface="Century Gothic" charset="0"/>
              </a:rPr>
              <a:t>Cutset</a:t>
            </a:r>
            <a:r>
              <a:rPr lang="en-US" sz="3200" dirty="0">
                <a:latin typeface="Century Gothic" charset="0"/>
              </a:rPr>
              <a:t> </a:t>
            </a:r>
            <a:r>
              <a:rPr lang="en-US" sz="3200" dirty="0" err="1">
                <a:latin typeface="Century Gothic" charset="0"/>
              </a:rPr>
              <a:t>DS</a:t>
            </a:r>
            <a:r>
              <a:rPr lang="en-US" sz="3200" baseline="-25000" dirty="0" err="1">
                <a:latin typeface="Century Gothic" charset="0"/>
              </a:rPr>
              <a:t>i</a:t>
            </a:r>
            <a:r>
              <a:rPr lang="en-US" sz="3200" dirty="0">
                <a:latin typeface="Century Gothic" charset="0"/>
              </a:rPr>
              <a:t> </a:t>
            </a:r>
            <a:br>
              <a:rPr lang="en-US" sz="3200" dirty="0">
                <a:latin typeface="Century Gothic" charset="0"/>
              </a:rPr>
            </a:br>
            <a:r>
              <a:rPr lang="en-US" sz="3200" dirty="0">
                <a:latin typeface="Century Gothic" charset="0"/>
              </a:rPr>
              <a:t/>
            </a:r>
            <a:br>
              <a:rPr lang="en-US" sz="3200" dirty="0">
                <a:latin typeface="Century Gothic" charset="0"/>
              </a:rPr>
            </a:br>
            <a:r>
              <a:rPr lang="en-US" sz="3200" dirty="0">
                <a:latin typeface="Century Gothic" charset="0"/>
              </a:rPr>
              <a:t>Restore Invariants using </a:t>
            </a:r>
            <a:r>
              <a:rPr lang="en-US" sz="3200" dirty="0" err="1">
                <a:latin typeface="Century Gothic" charset="0"/>
              </a:rPr>
              <a:t>Cutset</a:t>
            </a:r>
            <a:r>
              <a:rPr lang="en-US" sz="3200" dirty="0">
                <a:latin typeface="Century Gothic" charset="0"/>
              </a:rPr>
              <a:t> </a:t>
            </a:r>
            <a:r>
              <a:rPr lang="en-US" sz="3200" dirty="0" err="1" smtClean="0">
                <a:latin typeface="Century Gothic" charset="0"/>
              </a:rPr>
              <a:t>Ds</a:t>
            </a:r>
            <a:r>
              <a:rPr lang="en-US" sz="3200" baseline="-25000" dirty="0" err="1" smtClean="0">
                <a:latin typeface="Century Gothic" charset="0"/>
              </a:rPr>
              <a:t>i</a:t>
            </a:r>
            <a:r>
              <a:rPr lang="en-US" sz="3200" baseline="-25000" dirty="0" smtClean="0">
                <a:latin typeface="Century Gothic" charset="0"/>
              </a:rPr>
              <a:t/>
            </a:r>
            <a:br>
              <a:rPr lang="en-US" sz="3200" baseline="-25000" dirty="0" smtClean="0">
                <a:latin typeface="Century Gothic" charset="0"/>
              </a:rPr>
            </a:br>
            <a:r>
              <a:rPr lang="en-US" sz="3200" baseline="-25000" dirty="0">
                <a:latin typeface="Century Gothic" charset="0"/>
              </a:rPr>
              <a:t/>
            </a:r>
            <a:br>
              <a:rPr lang="en-US" sz="3200" baseline="-25000" dirty="0">
                <a:latin typeface="Century Gothic" charset="0"/>
              </a:rPr>
            </a:br>
            <a:r>
              <a:rPr lang="en-US" sz="3200" dirty="0" smtClean="0">
                <a:latin typeface="Century Gothic" charset="0"/>
              </a:rPr>
              <a:t>If  deletion </a:t>
            </a:r>
            <a:r>
              <a:rPr lang="en-US" sz="3200" dirty="0" smtClean="0">
                <a:latin typeface="Century Gothic" charset="0"/>
                <a:sym typeface="Wingdings"/>
              </a:rPr>
              <a:t></a:t>
            </a:r>
            <a:r>
              <a:rPr lang="en-US" sz="3200" b="1" dirty="0" smtClean="0">
                <a:latin typeface="Century Gothic" charset="0"/>
                <a:sym typeface="Wingdings"/>
              </a:rPr>
              <a:t> </a:t>
            </a:r>
            <a:r>
              <a:rPr lang="en-US" sz="3200" b="1" dirty="0" smtClean="0">
                <a:latin typeface="Century Gothic" charset="0"/>
              </a:rPr>
              <a:t>unmatched </a:t>
            </a:r>
            <a:r>
              <a:rPr lang="en-US" sz="3200" dirty="0">
                <a:latin typeface="Century Gothic" charset="0"/>
              </a:rPr>
              <a:t>tree T in tier </a:t>
            </a:r>
            <a:r>
              <a:rPr lang="en-US" sz="3200" dirty="0" err="1">
                <a:latin typeface="Century Gothic" charset="0"/>
              </a:rPr>
              <a:t>i</a:t>
            </a:r>
            <a:r>
              <a:rPr lang="en-US" sz="3200" dirty="0">
                <a:latin typeface="Century Gothic" charset="0"/>
              </a:rPr>
              <a:t>, find new edge in Cut (T,V-T)and  insert into all  F</a:t>
            </a:r>
            <a:r>
              <a:rPr lang="en-US" sz="3200" baseline="-25000" dirty="0">
                <a:latin typeface="Century Gothic" charset="0"/>
              </a:rPr>
              <a:t>i’</a:t>
            </a:r>
            <a:r>
              <a:rPr lang="en-US" altLang="ja-JP" sz="3200" dirty="0">
                <a:latin typeface="Century Gothic" charset="0"/>
              </a:rPr>
              <a:t> </a:t>
            </a:r>
            <a:r>
              <a:rPr lang="en-US" altLang="ja-JP" sz="3200" dirty="0" err="1">
                <a:latin typeface="Century Gothic" charset="0"/>
              </a:rPr>
              <a:t>i</a:t>
            </a:r>
            <a:r>
              <a:rPr lang="en-US" sz="3200" dirty="0">
                <a:latin typeface="Century Gothic" charset="0"/>
              </a:rPr>
              <a:t>’</a:t>
            </a:r>
            <a:r>
              <a:rPr lang="en-US" altLang="ja-JP" sz="3200" dirty="0">
                <a:latin typeface="Century Gothic" charset="0"/>
              </a:rPr>
              <a:t>&gt;</a:t>
            </a:r>
            <a:r>
              <a:rPr lang="en-US" altLang="ja-JP" sz="3200" dirty="0" err="1">
                <a:latin typeface="Century Gothic" charset="0"/>
              </a:rPr>
              <a:t>i</a:t>
            </a:r>
            <a:endParaRPr lang="en-US" sz="32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95537" y="404664"/>
            <a:ext cx="7848872" cy="1296144"/>
          </a:xfrm>
        </p:spPr>
        <p:txBody>
          <a:bodyPr/>
          <a:lstStyle/>
          <a:p>
            <a:r>
              <a:rPr lang="en-US" sz="2800" dirty="0" smtClean="0">
                <a:latin typeface="Century Gothic" charset="0"/>
              </a:rPr>
              <a:t>Eventually, spanning forest decomposes and edges move up in tier number</a:t>
            </a:r>
            <a:endParaRPr lang="en-US" sz="2800" dirty="0">
              <a:latin typeface="Century Gothic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2818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236296" y="56612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081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802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77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3995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1987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43608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83" name="TextBox 1"/>
          <p:cNvSpPr txBox="1">
            <a:spLocks noChangeArrowheads="1"/>
          </p:cNvSpPr>
          <p:nvPr/>
        </p:nvSpPr>
        <p:spPr bwMode="auto">
          <a:xfrm>
            <a:off x="611188" y="602138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76884" name="TextBox 3"/>
          <p:cNvSpPr txBox="1">
            <a:spLocks noChangeArrowheads="1"/>
          </p:cNvSpPr>
          <p:nvPr/>
        </p:nvSpPr>
        <p:spPr bwMode="auto">
          <a:xfrm>
            <a:off x="539552" y="2708920"/>
            <a:ext cx="101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/>
              <a:t>TOP</a:t>
            </a:r>
          </a:p>
        </p:txBody>
      </p:sp>
      <p:sp>
        <p:nvSpPr>
          <p:cNvPr id="17" name="Isosceles Triangle 16"/>
          <p:cNvSpPr/>
          <p:nvPr/>
        </p:nvSpPr>
        <p:spPr>
          <a:xfrm>
            <a:off x="3563888" y="4509120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>
            <a:off x="3635896" y="2852936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>
            <a:off x="3563888" y="3645024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Phylogenetic tree problem</a:t>
            </a:r>
          </a:p>
        </p:txBody>
      </p:sp>
      <p:pic>
        <p:nvPicPr>
          <p:cNvPr id="22531" name="Content Placeholder 3" descr="tandy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 b="29546"/>
          <a:stretch>
            <a:fillRect/>
          </a:stretch>
        </p:blipFill>
        <p:spPr>
          <a:xfrm>
            <a:off x="5940425" y="1773238"/>
            <a:ext cx="2816225" cy="3967162"/>
          </a:xfrm>
        </p:spPr>
      </p:pic>
      <p:sp>
        <p:nvSpPr>
          <p:cNvPr id="5" name="Rectangle 4"/>
          <p:cNvSpPr/>
          <p:nvPr/>
        </p:nvSpPr>
        <p:spPr>
          <a:xfrm>
            <a:off x="2172507" y="2967335"/>
            <a:ext cx="4127685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ur</a:t>
            </a:r>
            <a:r>
              <a:rPr lang="en-C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Text</a:t>
            </a:r>
            <a:r>
              <a:rPr lang="en-US" sz="5400" dirty="0">
                <a:latin typeface="Wingdings"/>
                <a:ea typeface="Wingdings"/>
                <a:cs typeface="Wingdings"/>
              </a:rPr>
              <a:t></a:t>
            </a:r>
            <a:endParaRPr lang="en-US" sz="5400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C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CA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Hee</a:t>
            </a:r>
            <a:endParaRPr lang="en-C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3" name="Picture 7" descr="war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2159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73" y="2266156"/>
            <a:ext cx="18002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9939338" y="1905000"/>
            <a:ext cx="51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chemeClr val="accent2"/>
                </a:solidFill>
                <a:latin typeface="Wingdings" panose="05000000000000000000" pitchFamily="2" charset="2"/>
              </a:rPr>
              <a:t></a:t>
            </a:r>
            <a:endParaRPr lang="en-US" sz="16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6" name="Picture 10" descr="Mme_Henzing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2276475"/>
            <a:ext cx="16811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468313" y="5229225"/>
            <a:ext cx="8651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rgbClr val="F14CB8"/>
                </a:solidFill>
                <a:latin typeface="Comic Sans MS" panose="030F0702030302020204" pitchFamily="66" charset="0"/>
              </a:rPr>
              <a:t>We </a:t>
            </a:r>
            <a:r>
              <a:rPr lang="en-US" dirty="0" smtClean="0">
                <a:solidFill>
                  <a:srgbClr val="F14CB8"/>
                </a:solidFill>
                <a:latin typeface="Comic Sans MS" panose="030F0702030302020204" pitchFamily="66" charset="0"/>
              </a:rPr>
              <a:t>need </a:t>
            </a:r>
            <a:r>
              <a:rPr lang="en-US" dirty="0">
                <a:solidFill>
                  <a:srgbClr val="F14CB8"/>
                </a:solidFill>
                <a:latin typeface="Comic Sans MS" panose="030F0702030302020204" pitchFamily="66" charset="0"/>
              </a:rPr>
              <a:t>to solve dynamic graph connectivity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rgbClr val="F14CB8"/>
                </a:solidFill>
                <a:latin typeface="Comic Sans MS" panose="030F0702030302020204" pitchFamily="66" charset="0"/>
              </a:rPr>
              <a:t>But we get  THE THREE WOMEN  SODA PAPER</a:t>
            </a:r>
          </a:p>
        </p:txBody>
      </p:sp>
      <p:pic>
        <p:nvPicPr>
          <p:cNvPr id="2253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13684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395537" y="404664"/>
            <a:ext cx="7848872" cy="1296144"/>
          </a:xfrm>
        </p:spPr>
        <p:txBody>
          <a:bodyPr/>
          <a:lstStyle/>
          <a:p>
            <a:r>
              <a:rPr lang="en-US" sz="2800" dirty="0" smtClean="0">
                <a:latin typeface="Century Gothic" charset="0"/>
              </a:rPr>
              <a:t>Eventually, spanning forest decomposes and edges move up in tier number</a:t>
            </a:r>
            <a:endParaRPr lang="en-US" sz="2800" dirty="0">
              <a:latin typeface="Century Gothic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2818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236296" y="5661248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081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802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7704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3995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1987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43608" y="5661248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83" name="TextBox 1"/>
          <p:cNvSpPr txBox="1">
            <a:spLocks noChangeArrowheads="1"/>
          </p:cNvSpPr>
          <p:nvPr/>
        </p:nvSpPr>
        <p:spPr bwMode="auto">
          <a:xfrm>
            <a:off x="611188" y="6021388"/>
            <a:ext cx="53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76884" name="TextBox 3"/>
          <p:cNvSpPr txBox="1">
            <a:spLocks noChangeArrowheads="1"/>
          </p:cNvSpPr>
          <p:nvPr/>
        </p:nvSpPr>
        <p:spPr bwMode="auto">
          <a:xfrm>
            <a:off x="539552" y="2708920"/>
            <a:ext cx="101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/>
              <a:t>TOP</a:t>
            </a:r>
          </a:p>
        </p:txBody>
      </p:sp>
      <p:sp>
        <p:nvSpPr>
          <p:cNvPr id="17" name="Isosceles Triangle 16"/>
          <p:cNvSpPr/>
          <p:nvPr/>
        </p:nvSpPr>
        <p:spPr>
          <a:xfrm>
            <a:off x="4572000" y="4941168"/>
            <a:ext cx="648072" cy="576064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>
            <a:off x="3635896" y="2852936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>
            <a:off x="3131840" y="5013176"/>
            <a:ext cx="360040" cy="36004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>
            <a:off x="3851920" y="4941168"/>
            <a:ext cx="648072" cy="576064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Isosceles Triangle 20"/>
          <p:cNvSpPr/>
          <p:nvPr/>
        </p:nvSpPr>
        <p:spPr>
          <a:xfrm>
            <a:off x="2627784" y="5013176"/>
            <a:ext cx="360040" cy="36004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2" name="Straight Connector 21"/>
          <p:cNvCxnSpPr>
            <a:stCxn id="20" idx="0"/>
          </p:cNvCxnSpPr>
          <p:nvPr/>
        </p:nvCxnSpPr>
        <p:spPr>
          <a:xfrm>
            <a:off x="4175956" y="4941168"/>
            <a:ext cx="714948" cy="3087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stCxn id="21" idx="0"/>
          </p:cNvCxnSpPr>
          <p:nvPr/>
        </p:nvCxnSpPr>
        <p:spPr>
          <a:xfrm>
            <a:off x="2807804" y="5013176"/>
            <a:ext cx="4680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3347865" y="5013176"/>
            <a:ext cx="792087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19672" y="4437112"/>
            <a:ext cx="3317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Tier 1 edge is deleted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3886561" y="4714725"/>
            <a:ext cx="1598285" cy="926185"/>
          </a:xfrm>
          <a:custGeom>
            <a:avLst/>
            <a:gdLst>
              <a:gd name="connsiteX0" fmla="*/ 634933 w 1598285"/>
              <a:gd name="connsiteY0" fmla="*/ 38487 h 926185"/>
              <a:gd name="connsiteX1" fmla="*/ 269365 w 1598285"/>
              <a:gd name="connsiteY1" fmla="*/ 57731 h 926185"/>
              <a:gd name="connsiteX2" fmla="*/ 230885 w 1598285"/>
              <a:gd name="connsiteY2" fmla="*/ 115462 h 926185"/>
              <a:gd name="connsiteX3" fmla="*/ 96202 w 1598285"/>
              <a:gd name="connsiteY3" fmla="*/ 288656 h 926185"/>
              <a:gd name="connsiteX4" fmla="*/ 57721 w 1598285"/>
              <a:gd name="connsiteY4" fmla="*/ 346388 h 926185"/>
              <a:gd name="connsiteX5" fmla="*/ 38481 w 1598285"/>
              <a:gd name="connsiteY5" fmla="*/ 404119 h 926185"/>
              <a:gd name="connsiteX6" fmla="*/ 0 w 1598285"/>
              <a:gd name="connsiteY6" fmla="*/ 538825 h 926185"/>
              <a:gd name="connsiteX7" fmla="*/ 38481 w 1598285"/>
              <a:gd name="connsiteY7" fmla="*/ 827482 h 926185"/>
              <a:gd name="connsiteX8" fmla="*/ 76961 w 1598285"/>
              <a:gd name="connsiteY8" fmla="*/ 885213 h 926185"/>
              <a:gd name="connsiteX9" fmla="*/ 1462270 w 1598285"/>
              <a:gd name="connsiteY9" fmla="*/ 827482 h 926185"/>
              <a:gd name="connsiteX10" fmla="*/ 1519991 w 1598285"/>
              <a:gd name="connsiteY10" fmla="*/ 808238 h 926185"/>
              <a:gd name="connsiteX11" fmla="*/ 1596953 w 1598285"/>
              <a:gd name="connsiteY11" fmla="*/ 692776 h 926185"/>
              <a:gd name="connsiteX12" fmla="*/ 1558472 w 1598285"/>
              <a:gd name="connsiteY12" fmla="*/ 538825 h 926185"/>
              <a:gd name="connsiteX13" fmla="*/ 1500751 w 1598285"/>
              <a:gd name="connsiteY13" fmla="*/ 442606 h 926185"/>
              <a:gd name="connsiteX14" fmla="*/ 1443030 w 1598285"/>
              <a:gd name="connsiteY14" fmla="*/ 365631 h 926185"/>
              <a:gd name="connsiteX15" fmla="*/ 1404549 w 1598285"/>
              <a:gd name="connsiteY15" fmla="*/ 307900 h 926185"/>
              <a:gd name="connsiteX16" fmla="*/ 1346828 w 1598285"/>
              <a:gd name="connsiteY16" fmla="*/ 192437 h 926185"/>
              <a:gd name="connsiteX17" fmla="*/ 1289107 w 1598285"/>
              <a:gd name="connsiteY17" fmla="*/ 173194 h 926185"/>
              <a:gd name="connsiteX18" fmla="*/ 1154424 w 1598285"/>
              <a:gd name="connsiteY18" fmla="*/ 115462 h 926185"/>
              <a:gd name="connsiteX19" fmla="*/ 981260 w 1598285"/>
              <a:gd name="connsiteY19" fmla="*/ 57731 h 926185"/>
              <a:gd name="connsiteX20" fmla="*/ 904299 w 1598285"/>
              <a:gd name="connsiteY20" fmla="*/ 38487 h 926185"/>
              <a:gd name="connsiteX21" fmla="*/ 788856 w 1598285"/>
              <a:gd name="connsiteY21" fmla="*/ 0 h 926185"/>
              <a:gd name="connsiteX22" fmla="*/ 634933 w 1598285"/>
              <a:gd name="connsiteY22" fmla="*/ 38487 h 92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8285" h="926185">
                <a:moveTo>
                  <a:pt x="634933" y="38487"/>
                </a:moveTo>
                <a:cubicBezTo>
                  <a:pt x="513077" y="44902"/>
                  <a:pt x="389234" y="34895"/>
                  <a:pt x="269365" y="57731"/>
                </a:cubicBezTo>
                <a:cubicBezTo>
                  <a:pt x="246647" y="62059"/>
                  <a:pt x="245689" y="97694"/>
                  <a:pt x="230885" y="115462"/>
                </a:cubicBezTo>
                <a:cubicBezTo>
                  <a:pt x="80175" y="296346"/>
                  <a:pt x="290722" y="-3176"/>
                  <a:pt x="96202" y="288656"/>
                </a:cubicBezTo>
                <a:lnTo>
                  <a:pt x="57721" y="346388"/>
                </a:lnTo>
                <a:cubicBezTo>
                  <a:pt x="51308" y="365632"/>
                  <a:pt x="44053" y="384615"/>
                  <a:pt x="38481" y="404119"/>
                </a:cubicBezTo>
                <a:cubicBezTo>
                  <a:pt x="-9838" y="573263"/>
                  <a:pt x="46131" y="400406"/>
                  <a:pt x="0" y="538825"/>
                </a:cubicBezTo>
                <a:cubicBezTo>
                  <a:pt x="4299" y="590427"/>
                  <a:pt x="-817" y="748872"/>
                  <a:pt x="38481" y="827482"/>
                </a:cubicBezTo>
                <a:cubicBezTo>
                  <a:pt x="48822" y="848168"/>
                  <a:pt x="64134" y="865969"/>
                  <a:pt x="76961" y="885213"/>
                </a:cubicBezTo>
                <a:cubicBezTo>
                  <a:pt x="1828342" y="859068"/>
                  <a:pt x="932687" y="1026110"/>
                  <a:pt x="1462270" y="827482"/>
                </a:cubicBezTo>
                <a:cubicBezTo>
                  <a:pt x="1481260" y="820360"/>
                  <a:pt x="1500751" y="814653"/>
                  <a:pt x="1519991" y="808238"/>
                </a:cubicBezTo>
                <a:cubicBezTo>
                  <a:pt x="1545645" y="769751"/>
                  <a:pt x="1608169" y="737649"/>
                  <a:pt x="1596953" y="692776"/>
                </a:cubicBezTo>
                <a:cubicBezTo>
                  <a:pt x="1584126" y="641459"/>
                  <a:pt x="1577458" y="588196"/>
                  <a:pt x="1558472" y="538825"/>
                </a:cubicBezTo>
                <a:cubicBezTo>
                  <a:pt x="1545048" y="503916"/>
                  <a:pt x="1521495" y="473728"/>
                  <a:pt x="1500751" y="442606"/>
                </a:cubicBezTo>
                <a:cubicBezTo>
                  <a:pt x="1482963" y="415920"/>
                  <a:pt x="1461669" y="391730"/>
                  <a:pt x="1443030" y="365631"/>
                </a:cubicBezTo>
                <a:cubicBezTo>
                  <a:pt x="1429589" y="346811"/>
                  <a:pt x="1417376" y="327144"/>
                  <a:pt x="1404549" y="307900"/>
                </a:cubicBezTo>
                <a:cubicBezTo>
                  <a:pt x="1391875" y="269871"/>
                  <a:pt x="1380736" y="219568"/>
                  <a:pt x="1346828" y="192437"/>
                </a:cubicBezTo>
                <a:cubicBezTo>
                  <a:pt x="1330992" y="179766"/>
                  <a:pt x="1308347" y="179608"/>
                  <a:pt x="1289107" y="173194"/>
                </a:cubicBezTo>
                <a:cubicBezTo>
                  <a:pt x="1195415" y="110722"/>
                  <a:pt x="1269793" y="150966"/>
                  <a:pt x="1154424" y="115462"/>
                </a:cubicBezTo>
                <a:cubicBezTo>
                  <a:pt x="1096271" y="97566"/>
                  <a:pt x="1040287" y="72491"/>
                  <a:pt x="981260" y="57731"/>
                </a:cubicBezTo>
                <a:cubicBezTo>
                  <a:pt x="955606" y="51316"/>
                  <a:pt x="929627" y="46087"/>
                  <a:pt x="904299" y="38487"/>
                </a:cubicBezTo>
                <a:cubicBezTo>
                  <a:pt x="865447" y="26829"/>
                  <a:pt x="788856" y="0"/>
                  <a:pt x="788856" y="0"/>
                </a:cubicBezTo>
                <a:lnTo>
                  <a:pt x="634933" y="38487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339752" y="4797152"/>
            <a:ext cx="1598285" cy="926185"/>
          </a:xfrm>
          <a:custGeom>
            <a:avLst/>
            <a:gdLst>
              <a:gd name="connsiteX0" fmla="*/ 634933 w 1598285"/>
              <a:gd name="connsiteY0" fmla="*/ 38487 h 926185"/>
              <a:gd name="connsiteX1" fmla="*/ 269365 w 1598285"/>
              <a:gd name="connsiteY1" fmla="*/ 57731 h 926185"/>
              <a:gd name="connsiteX2" fmla="*/ 230885 w 1598285"/>
              <a:gd name="connsiteY2" fmla="*/ 115462 h 926185"/>
              <a:gd name="connsiteX3" fmla="*/ 96202 w 1598285"/>
              <a:gd name="connsiteY3" fmla="*/ 288656 h 926185"/>
              <a:gd name="connsiteX4" fmla="*/ 57721 w 1598285"/>
              <a:gd name="connsiteY4" fmla="*/ 346388 h 926185"/>
              <a:gd name="connsiteX5" fmla="*/ 38481 w 1598285"/>
              <a:gd name="connsiteY5" fmla="*/ 404119 h 926185"/>
              <a:gd name="connsiteX6" fmla="*/ 0 w 1598285"/>
              <a:gd name="connsiteY6" fmla="*/ 538825 h 926185"/>
              <a:gd name="connsiteX7" fmla="*/ 38481 w 1598285"/>
              <a:gd name="connsiteY7" fmla="*/ 827482 h 926185"/>
              <a:gd name="connsiteX8" fmla="*/ 76961 w 1598285"/>
              <a:gd name="connsiteY8" fmla="*/ 885213 h 926185"/>
              <a:gd name="connsiteX9" fmla="*/ 1462270 w 1598285"/>
              <a:gd name="connsiteY9" fmla="*/ 827482 h 926185"/>
              <a:gd name="connsiteX10" fmla="*/ 1519991 w 1598285"/>
              <a:gd name="connsiteY10" fmla="*/ 808238 h 926185"/>
              <a:gd name="connsiteX11" fmla="*/ 1596953 w 1598285"/>
              <a:gd name="connsiteY11" fmla="*/ 692776 h 926185"/>
              <a:gd name="connsiteX12" fmla="*/ 1558472 w 1598285"/>
              <a:gd name="connsiteY12" fmla="*/ 538825 h 926185"/>
              <a:gd name="connsiteX13" fmla="*/ 1500751 w 1598285"/>
              <a:gd name="connsiteY13" fmla="*/ 442606 h 926185"/>
              <a:gd name="connsiteX14" fmla="*/ 1443030 w 1598285"/>
              <a:gd name="connsiteY14" fmla="*/ 365631 h 926185"/>
              <a:gd name="connsiteX15" fmla="*/ 1404549 w 1598285"/>
              <a:gd name="connsiteY15" fmla="*/ 307900 h 926185"/>
              <a:gd name="connsiteX16" fmla="*/ 1346828 w 1598285"/>
              <a:gd name="connsiteY16" fmla="*/ 192437 h 926185"/>
              <a:gd name="connsiteX17" fmla="*/ 1289107 w 1598285"/>
              <a:gd name="connsiteY17" fmla="*/ 173194 h 926185"/>
              <a:gd name="connsiteX18" fmla="*/ 1154424 w 1598285"/>
              <a:gd name="connsiteY18" fmla="*/ 115462 h 926185"/>
              <a:gd name="connsiteX19" fmla="*/ 981260 w 1598285"/>
              <a:gd name="connsiteY19" fmla="*/ 57731 h 926185"/>
              <a:gd name="connsiteX20" fmla="*/ 904299 w 1598285"/>
              <a:gd name="connsiteY20" fmla="*/ 38487 h 926185"/>
              <a:gd name="connsiteX21" fmla="*/ 788856 w 1598285"/>
              <a:gd name="connsiteY21" fmla="*/ 0 h 926185"/>
              <a:gd name="connsiteX22" fmla="*/ 634933 w 1598285"/>
              <a:gd name="connsiteY22" fmla="*/ 38487 h 92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8285" h="926185">
                <a:moveTo>
                  <a:pt x="634933" y="38487"/>
                </a:moveTo>
                <a:cubicBezTo>
                  <a:pt x="513077" y="44902"/>
                  <a:pt x="389234" y="34895"/>
                  <a:pt x="269365" y="57731"/>
                </a:cubicBezTo>
                <a:cubicBezTo>
                  <a:pt x="246647" y="62059"/>
                  <a:pt x="245689" y="97694"/>
                  <a:pt x="230885" y="115462"/>
                </a:cubicBezTo>
                <a:cubicBezTo>
                  <a:pt x="80175" y="296346"/>
                  <a:pt x="290722" y="-3176"/>
                  <a:pt x="96202" y="288656"/>
                </a:cubicBezTo>
                <a:lnTo>
                  <a:pt x="57721" y="346388"/>
                </a:lnTo>
                <a:cubicBezTo>
                  <a:pt x="51308" y="365632"/>
                  <a:pt x="44053" y="384615"/>
                  <a:pt x="38481" y="404119"/>
                </a:cubicBezTo>
                <a:cubicBezTo>
                  <a:pt x="-9838" y="573263"/>
                  <a:pt x="46131" y="400406"/>
                  <a:pt x="0" y="538825"/>
                </a:cubicBezTo>
                <a:cubicBezTo>
                  <a:pt x="4299" y="590427"/>
                  <a:pt x="-817" y="748872"/>
                  <a:pt x="38481" y="827482"/>
                </a:cubicBezTo>
                <a:cubicBezTo>
                  <a:pt x="48822" y="848168"/>
                  <a:pt x="64134" y="865969"/>
                  <a:pt x="76961" y="885213"/>
                </a:cubicBezTo>
                <a:cubicBezTo>
                  <a:pt x="1828342" y="859068"/>
                  <a:pt x="932687" y="1026110"/>
                  <a:pt x="1462270" y="827482"/>
                </a:cubicBezTo>
                <a:cubicBezTo>
                  <a:pt x="1481260" y="820360"/>
                  <a:pt x="1500751" y="814653"/>
                  <a:pt x="1519991" y="808238"/>
                </a:cubicBezTo>
                <a:cubicBezTo>
                  <a:pt x="1545645" y="769751"/>
                  <a:pt x="1608169" y="737649"/>
                  <a:pt x="1596953" y="692776"/>
                </a:cubicBezTo>
                <a:cubicBezTo>
                  <a:pt x="1584126" y="641459"/>
                  <a:pt x="1577458" y="588196"/>
                  <a:pt x="1558472" y="538825"/>
                </a:cubicBezTo>
                <a:cubicBezTo>
                  <a:pt x="1545048" y="503916"/>
                  <a:pt x="1521495" y="473728"/>
                  <a:pt x="1500751" y="442606"/>
                </a:cubicBezTo>
                <a:cubicBezTo>
                  <a:pt x="1482963" y="415920"/>
                  <a:pt x="1461669" y="391730"/>
                  <a:pt x="1443030" y="365631"/>
                </a:cubicBezTo>
                <a:cubicBezTo>
                  <a:pt x="1429589" y="346811"/>
                  <a:pt x="1417376" y="327144"/>
                  <a:pt x="1404549" y="307900"/>
                </a:cubicBezTo>
                <a:cubicBezTo>
                  <a:pt x="1391875" y="269871"/>
                  <a:pt x="1380736" y="219568"/>
                  <a:pt x="1346828" y="192437"/>
                </a:cubicBezTo>
                <a:cubicBezTo>
                  <a:pt x="1330992" y="179766"/>
                  <a:pt x="1308347" y="179608"/>
                  <a:pt x="1289107" y="173194"/>
                </a:cubicBezTo>
                <a:cubicBezTo>
                  <a:pt x="1195415" y="110722"/>
                  <a:pt x="1269793" y="150966"/>
                  <a:pt x="1154424" y="115462"/>
                </a:cubicBezTo>
                <a:cubicBezTo>
                  <a:pt x="1096271" y="97566"/>
                  <a:pt x="1040287" y="72491"/>
                  <a:pt x="981260" y="57731"/>
                </a:cubicBezTo>
                <a:cubicBezTo>
                  <a:pt x="955606" y="51316"/>
                  <a:pt x="929627" y="46087"/>
                  <a:pt x="904299" y="38487"/>
                </a:cubicBezTo>
                <a:cubicBezTo>
                  <a:pt x="865447" y="26829"/>
                  <a:pt x="788856" y="0"/>
                  <a:pt x="788856" y="0"/>
                </a:cubicBezTo>
                <a:lnTo>
                  <a:pt x="634933" y="38487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868145" y="429309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Replacement edge is a tier 2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4786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2778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8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</a:rPr>
              <a:t>AFTER a while: 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F</a:t>
            </a:r>
            <a:r>
              <a:rPr lang="en-US" baseline="-25000" dirty="0" smtClean="0">
                <a:latin typeface="Century Gothic" charset="0"/>
              </a:rPr>
              <a:t>0</a:t>
            </a:r>
            <a:endParaRPr lang="en-US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4786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2778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203575" y="4689475"/>
            <a:ext cx="144463" cy="349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568" name="Freeform 109567"/>
          <p:cNvSpPr/>
          <p:nvPr/>
        </p:nvSpPr>
        <p:spPr>
          <a:xfrm>
            <a:off x="6156325" y="4022725"/>
            <a:ext cx="1587500" cy="1095375"/>
          </a:xfrm>
          <a:custGeom>
            <a:avLst/>
            <a:gdLst>
              <a:gd name="connsiteX0" fmla="*/ 808493 w 1587878"/>
              <a:gd name="connsiteY0" fmla="*/ 0 h 1096895"/>
              <a:gd name="connsiteX1" fmla="*/ 808493 w 1587878"/>
              <a:gd name="connsiteY1" fmla="*/ 0 h 1096895"/>
              <a:gd name="connsiteX2" fmla="*/ 365964 w 1587878"/>
              <a:gd name="connsiteY2" fmla="*/ 19244 h 1096895"/>
              <a:gd name="connsiteX3" fmla="*/ 250521 w 1587878"/>
              <a:gd name="connsiteY3" fmla="*/ 57731 h 1096895"/>
              <a:gd name="connsiteX4" fmla="*/ 154319 w 1587878"/>
              <a:gd name="connsiteY4" fmla="*/ 153950 h 1096895"/>
              <a:gd name="connsiteX5" fmla="*/ 19636 w 1587878"/>
              <a:gd name="connsiteY5" fmla="*/ 269413 h 1096895"/>
              <a:gd name="connsiteX6" fmla="*/ 396 w 1587878"/>
              <a:gd name="connsiteY6" fmla="*/ 538825 h 1096895"/>
              <a:gd name="connsiteX7" fmla="*/ 77358 w 1587878"/>
              <a:gd name="connsiteY7" fmla="*/ 885213 h 1096895"/>
              <a:gd name="connsiteX8" fmla="*/ 289002 w 1587878"/>
              <a:gd name="connsiteY8" fmla="*/ 1039164 h 1096895"/>
              <a:gd name="connsiteX9" fmla="*/ 442925 w 1587878"/>
              <a:gd name="connsiteY9" fmla="*/ 1077651 h 1096895"/>
              <a:gd name="connsiteX10" fmla="*/ 519887 w 1587878"/>
              <a:gd name="connsiteY10" fmla="*/ 1096895 h 1096895"/>
              <a:gd name="connsiteX11" fmla="*/ 1366464 w 1587878"/>
              <a:gd name="connsiteY11" fmla="*/ 1058407 h 1096895"/>
              <a:gd name="connsiteX12" fmla="*/ 1424186 w 1587878"/>
              <a:gd name="connsiteY12" fmla="*/ 1039164 h 1096895"/>
              <a:gd name="connsiteX13" fmla="*/ 1558868 w 1587878"/>
              <a:gd name="connsiteY13" fmla="*/ 1019920 h 1096895"/>
              <a:gd name="connsiteX14" fmla="*/ 1558868 w 1587878"/>
              <a:gd name="connsiteY14" fmla="*/ 654288 h 1096895"/>
              <a:gd name="connsiteX15" fmla="*/ 1462666 w 1587878"/>
              <a:gd name="connsiteY15" fmla="*/ 538825 h 1096895"/>
              <a:gd name="connsiteX16" fmla="*/ 1443426 w 1587878"/>
              <a:gd name="connsiteY16" fmla="*/ 461850 h 1096895"/>
              <a:gd name="connsiteX17" fmla="*/ 1327984 w 1587878"/>
              <a:gd name="connsiteY17" fmla="*/ 404119 h 1096895"/>
              <a:gd name="connsiteX18" fmla="*/ 1270262 w 1587878"/>
              <a:gd name="connsiteY18" fmla="*/ 365631 h 1096895"/>
              <a:gd name="connsiteX19" fmla="*/ 1000897 w 1587878"/>
              <a:gd name="connsiteY19" fmla="*/ 269413 h 1096895"/>
              <a:gd name="connsiteX20" fmla="*/ 943176 w 1587878"/>
              <a:gd name="connsiteY20" fmla="*/ 230925 h 1096895"/>
              <a:gd name="connsiteX21" fmla="*/ 885454 w 1587878"/>
              <a:gd name="connsiteY21" fmla="*/ 211681 h 1096895"/>
              <a:gd name="connsiteX22" fmla="*/ 770012 w 1587878"/>
              <a:gd name="connsiteY22" fmla="*/ 134706 h 1096895"/>
              <a:gd name="connsiteX23" fmla="*/ 654570 w 1587878"/>
              <a:gd name="connsiteY23" fmla="*/ 96219 h 1096895"/>
              <a:gd name="connsiteX24" fmla="*/ 539127 w 1587878"/>
              <a:gd name="connsiteY24" fmla="*/ 38487 h 1096895"/>
              <a:gd name="connsiteX25" fmla="*/ 539127 w 1587878"/>
              <a:gd name="connsiteY25" fmla="*/ 38487 h 1096895"/>
              <a:gd name="connsiteX26" fmla="*/ 539127 w 1587878"/>
              <a:gd name="connsiteY26" fmla="*/ 38487 h 1096895"/>
              <a:gd name="connsiteX27" fmla="*/ 539127 w 1587878"/>
              <a:gd name="connsiteY27" fmla="*/ 38487 h 1096895"/>
              <a:gd name="connsiteX28" fmla="*/ 539127 w 1587878"/>
              <a:gd name="connsiteY28" fmla="*/ 38487 h 1096895"/>
              <a:gd name="connsiteX29" fmla="*/ 539127 w 1587878"/>
              <a:gd name="connsiteY29" fmla="*/ 38487 h 1096895"/>
              <a:gd name="connsiteX30" fmla="*/ 539127 w 1587878"/>
              <a:gd name="connsiteY30" fmla="*/ 38487 h 109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87878" h="1096895">
                <a:moveTo>
                  <a:pt x="808493" y="0"/>
                </a:moveTo>
                <a:lnTo>
                  <a:pt x="808493" y="0"/>
                </a:lnTo>
                <a:cubicBezTo>
                  <a:pt x="660983" y="6415"/>
                  <a:pt x="512829" y="4048"/>
                  <a:pt x="365964" y="19244"/>
                </a:cubicBezTo>
                <a:cubicBezTo>
                  <a:pt x="325616" y="23419"/>
                  <a:pt x="250521" y="57731"/>
                  <a:pt x="250521" y="57731"/>
                </a:cubicBezTo>
                <a:cubicBezTo>
                  <a:pt x="176408" y="168919"/>
                  <a:pt x="254086" y="68420"/>
                  <a:pt x="154319" y="153950"/>
                </a:cubicBezTo>
                <a:cubicBezTo>
                  <a:pt x="-8973" y="293940"/>
                  <a:pt x="152149" y="181056"/>
                  <a:pt x="19636" y="269413"/>
                </a:cubicBezTo>
                <a:cubicBezTo>
                  <a:pt x="13223" y="359217"/>
                  <a:pt x="-2706" y="448846"/>
                  <a:pt x="396" y="538825"/>
                </a:cubicBezTo>
                <a:cubicBezTo>
                  <a:pt x="4683" y="663164"/>
                  <a:pt x="-6087" y="791321"/>
                  <a:pt x="77358" y="885213"/>
                </a:cubicBezTo>
                <a:cubicBezTo>
                  <a:pt x="169715" y="989133"/>
                  <a:pt x="172416" y="1003285"/>
                  <a:pt x="289002" y="1039164"/>
                </a:cubicBezTo>
                <a:cubicBezTo>
                  <a:pt x="339550" y="1054720"/>
                  <a:pt x="391617" y="1064822"/>
                  <a:pt x="442925" y="1077651"/>
                </a:cubicBezTo>
                <a:lnTo>
                  <a:pt x="519887" y="1096895"/>
                </a:lnTo>
                <a:cubicBezTo>
                  <a:pt x="629665" y="1092828"/>
                  <a:pt x="1193421" y="1075714"/>
                  <a:pt x="1366464" y="1058407"/>
                </a:cubicBezTo>
                <a:cubicBezTo>
                  <a:pt x="1386645" y="1056389"/>
                  <a:pt x="1404298" y="1043142"/>
                  <a:pt x="1424186" y="1039164"/>
                </a:cubicBezTo>
                <a:cubicBezTo>
                  <a:pt x="1468655" y="1030269"/>
                  <a:pt x="1513974" y="1026335"/>
                  <a:pt x="1558868" y="1019920"/>
                </a:cubicBezTo>
                <a:cubicBezTo>
                  <a:pt x="1596311" y="870127"/>
                  <a:pt x="1598767" y="893726"/>
                  <a:pt x="1558868" y="654288"/>
                </a:cubicBezTo>
                <a:cubicBezTo>
                  <a:pt x="1553510" y="622137"/>
                  <a:pt x="1480005" y="556167"/>
                  <a:pt x="1462666" y="538825"/>
                </a:cubicBezTo>
                <a:cubicBezTo>
                  <a:pt x="1456253" y="513167"/>
                  <a:pt x="1458095" y="483857"/>
                  <a:pt x="1443426" y="461850"/>
                </a:cubicBezTo>
                <a:cubicBezTo>
                  <a:pt x="1415856" y="420488"/>
                  <a:pt x="1366400" y="423331"/>
                  <a:pt x="1327984" y="404119"/>
                </a:cubicBezTo>
                <a:cubicBezTo>
                  <a:pt x="1307301" y="393775"/>
                  <a:pt x="1291258" y="375323"/>
                  <a:pt x="1270262" y="365631"/>
                </a:cubicBezTo>
                <a:cubicBezTo>
                  <a:pt x="1116419" y="294614"/>
                  <a:pt x="1120712" y="299371"/>
                  <a:pt x="1000897" y="269413"/>
                </a:cubicBezTo>
                <a:cubicBezTo>
                  <a:pt x="981657" y="256584"/>
                  <a:pt x="963859" y="241268"/>
                  <a:pt x="943176" y="230925"/>
                </a:cubicBezTo>
                <a:cubicBezTo>
                  <a:pt x="925036" y="221853"/>
                  <a:pt x="903183" y="221532"/>
                  <a:pt x="885454" y="211681"/>
                </a:cubicBezTo>
                <a:cubicBezTo>
                  <a:pt x="845025" y="189217"/>
                  <a:pt x="813888" y="149334"/>
                  <a:pt x="770012" y="134706"/>
                </a:cubicBezTo>
                <a:lnTo>
                  <a:pt x="654570" y="96219"/>
                </a:lnTo>
                <a:cubicBezTo>
                  <a:pt x="533790" y="15686"/>
                  <a:pt x="539127" y="-27007"/>
                  <a:pt x="539127" y="38487"/>
                </a:cubicBez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572000" y="4005263"/>
            <a:ext cx="1587500" cy="1096962"/>
          </a:xfrm>
          <a:custGeom>
            <a:avLst/>
            <a:gdLst>
              <a:gd name="connsiteX0" fmla="*/ 808493 w 1587878"/>
              <a:gd name="connsiteY0" fmla="*/ 0 h 1096895"/>
              <a:gd name="connsiteX1" fmla="*/ 808493 w 1587878"/>
              <a:gd name="connsiteY1" fmla="*/ 0 h 1096895"/>
              <a:gd name="connsiteX2" fmla="*/ 365964 w 1587878"/>
              <a:gd name="connsiteY2" fmla="*/ 19244 h 1096895"/>
              <a:gd name="connsiteX3" fmla="*/ 250521 w 1587878"/>
              <a:gd name="connsiteY3" fmla="*/ 57731 h 1096895"/>
              <a:gd name="connsiteX4" fmla="*/ 154319 w 1587878"/>
              <a:gd name="connsiteY4" fmla="*/ 153950 h 1096895"/>
              <a:gd name="connsiteX5" fmla="*/ 19636 w 1587878"/>
              <a:gd name="connsiteY5" fmla="*/ 269413 h 1096895"/>
              <a:gd name="connsiteX6" fmla="*/ 396 w 1587878"/>
              <a:gd name="connsiteY6" fmla="*/ 538825 h 1096895"/>
              <a:gd name="connsiteX7" fmla="*/ 77358 w 1587878"/>
              <a:gd name="connsiteY7" fmla="*/ 885213 h 1096895"/>
              <a:gd name="connsiteX8" fmla="*/ 289002 w 1587878"/>
              <a:gd name="connsiteY8" fmla="*/ 1039164 h 1096895"/>
              <a:gd name="connsiteX9" fmla="*/ 442925 w 1587878"/>
              <a:gd name="connsiteY9" fmla="*/ 1077651 h 1096895"/>
              <a:gd name="connsiteX10" fmla="*/ 519887 w 1587878"/>
              <a:gd name="connsiteY10" fmla="*/ 1096895 h 1096895"/>
              <a:gd name="connsiteX11" fmla="*/ 1366464 w 1587878"/>
              <a:gd name="connsiteY11" fmla="*/ 1058407 h 1096895"/>
              <a:gd name="connsiteX12" fmla="*/ 1424186 w 1587878"/>
              <a:gd name="connsiteY12" fmla="*/ 1039164 h 1096895"/>
              <a:gd name="connsiteX13" fmla="*/ 1558868 w 1587878"/>
              <a:gd name="connsiteY13" fmla="*/ 1019920 h 1096895"/>
              <a:gd name="connsiteX14" fmla="*/ 1558868 w 1587878"/>
              <a:gd name="connsiteY14" fmla="*/ 654288 h 1096895"/>
              <a:gd name="connsiteX15" fmla="*/ 1462666 w 1587878"/>
              <a:gd name="connsiteY15" fmla="*/ 538825 h 1096895"/>
              <a:gd name="connsiteX16" fmla="*/ 1443426 w 1587878"/>
              <a:gd name="connsiteY16" fmla="*/ 461850 h 1096895"/>
              <a:gd name="connsiteX17" fmla="*/ 1327984 w 1587878"/>
              <a:gd name="connsiteY17" fmla="*/ 404119 h 1096895"/>
              <a:gd name="connsiteX18" fmla="*/ 1270262 w 1587878"/>
              <a:gd name="connsiteY18" fmla="*/ 365631 h 1096895"/>
              <a:gd name="connsiteX19" fmla="*/ 1000897 w 1587878"/>
              <a:gd name="connsiteY19" fmla="*/ 269413 h 1096895"/>
              <a:gd name="connsiteX20" fmla="*/ 943176 w 1587878"/>
              <a:gd name="connsiteY20" fmla="*/ 230925 h 1096895"/>
              <a:gd name="connsiteX21" fmla="*/ 885454 w 1587878"/>
              <a:gd name="connsiteY21" fmla="*/ 211681 h 1096895"/>
              <a:gd name="connsiteX22" fmla="*/ 770012 w 1587878"/>
              <a:gd name="connsiteY22" fmla="*/ 134706 h 1096895"/>
              <a:gd name="connsiteX23" fmla="*/ 654570 w 1587878"/>
              <a:gd name="connsiteY23" fmla="*/ 96219 h 1096895"/>
              <a:gd name="connsiteX24" fmla="*/ 539127 w 1587878"/>
              <a:gd name="connsiteY24" fmla="*/ 38487 h 1096895"/>
              <a:gd name="connsiteX25" fmla="*/ 539127 w 1587878"/>
              <a:gd name="connsiteY25" fmla="*/ 38487 h 1096895"/>
              <a:gd name="connsiteX26" fmla="*/ 539127 w 1587878"/>
              <a:gd name="connsiteY26" fmla="*/ 38487 h 1096895"/>
              <a:gd name="connsiteX27" fmla="*/ 539127 w 1587878"/>
              <a:gd name="connsiteY27" fmla="*/ 38487 h 1096895"/>
              <a:gd name="connsiteX28" fmla="*/ 539127 w 1587878"/>
              <a:gd name="connsiteY28" fmla="*/ 38487 h 1096895"/>
              <a:gd name="connsiteX29" fmla="*/ 539127 w 1587878"/>
              <a:gd name="connsiteY29" fmla="*/ 38487 h 1096895"/>
              <a:gd name="connsiteX30" fmla="*/ 539127 w 1587878"/>
              <a:gd name="connsiteY30" fmla="*/ 38487 h 109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87878" h="1096895">
                <a:moveTo>
                  <a:pt x="808493" y="0"/>
                </a:moveTo>
                <a:lnTo>
                  <a:pt x="808493" y="0"/>
                </a:lnTo>
                <a:cubicBezTo>
                  <a:pt x="660983" y="6415"/>
                  <a:pt x="512829" y="4048"/>
                  <a:pt x="365964" y="19244"/>
                </a:cubicBezTo>
                <a:cubicBezTo>
                  <a:pt x="325616" y="23419"/>
                  <a:pt x="250521" y="57731"/>
                  <a:pt x="250521" y="57731"/>
                </a:cubicBezTo>
                <a:cubicBezTo>
                  <a:pt x="176408" y="168919"/>
                  <a:pt x="254086" y="68420"/>
                  <a:pt x="154319" y="153950"/>
                </a:cubicBezTo>
                <a:cubicBezTo>
                  <a:pt x="-8973" y="293940"/>
                  <a:pt x="152149" y="181056"/>
                  <a:pt x="19636" y="269413"/>
                </a:cubicBezTo>
                <a:cubicBezTo>
                  <a:pt x="13223" y="359217"/>
                  <a:pt x="-2706" y="448846"/>
                  <a:pt x="396" y="538825"/>
                </a:cubicBezTo>
                <a:cubicBezTo>
                  <a:pt x="4683" y="663164"/>
                  <a:pt x="-6087" y="791321"/>
                  <a:pt x="77358" y="885213"/>
                </a:cubicBezTo>
                <a:cubicBezTo>
                  <a:pt x="169715" y="989133"/>
                  <a:pt x="172416" y="1003285"/>
                  <a:pt x="289002" y="1039164"/>
                </a:cubicBezTo>
                <a:cubicBezTo>
                  <a:pt x="339550" y="1054720"/>
                  <a:pt x="391617" y="1064822"/>
                  <a:pt x="442925" y="1077651"/>
                </a:cubicBezTo>
                <a:lnTo>
                  <a:pt x="519887" y="1096895"/>
                </a:lnTo>
                <a:cubicBezTo>
                  <a:pt x="629665" y="1092828"/>
                  <a:pt x="1193421" y="1075714"/>
                  <a:pt x="1366464" y="1058407"/>
                </a:cubicBezTo>
                <a:cubicBezTo>
                  <a:pt x="1386645" y="1056389"/>
                  <a:pt x="1404298" y="1043142"/>
                  <a:pt x="1424186" y="1039164"/>
                </a:cubicBezTo>
                <a:cubicBezTo>
                  <a:pt x="1468655" y="1030269"/>
                  <a:pt x="1513974" y="1026335"/>
                  <a:pt x="1558868" y="1019920"/>
                </a:cubicBezTo>
                <a:cubicBezTo>
                  <a:pt x="1596311" y="870127"/>
                  <a:pt x="1598767" y="893726"/>
                  <a:pt x="1558868" y="654288"/>
                </a:cubicBezTo>
                <a:cubicBezTo>
                  <a:pt x="1553510" y="622137"/>
                  <a:pt x="1480005" y="556167"/>
                  <a:pt x="1462666" y="538825"/>
                </a:cubicBezTo>
                <a:cubicBezTo>
                  <a:pt x="1456253" y="513167"/>
                  <a:pt x="1458095" y="483857"/>
                  <a:pt x="1443426" y="461850"/>
                </a:cubicBezTo>
                <a:cubicBezTo>
                  <a:pt x="1415856" y="420488"/>
                  <a:pt x="1366400" y="423331"/>
                  <a:pt x="1327984" y="404119"/>
                </a:cubicBezTo>
                <a:cubicBezTo>
                  <a:pt x="1307301" y="393775"/>
                  <a:pt x="1291258" y="375323"/>
                  <a:pt x="1270262" y="365631"/>
                </a:cubicBezTo>
                <a:cubicBezTo>
                  <a:pt x="1116419" y="294614"/>
                  <a:pt x="1120712" y="299371"/>
                  <a:pt x="1000897" y="269413"/>
                </a:cubicBezTo>
                <a:cubicBezTo>
                  <a:pt x="981657" y="256584"/>
                  <a:pt x="963859" y="241268"/>
                  <a:pt x="943176" y="230925"/>
                </a:cubicBezTo>
                <a:cubicBezTo>
                  <a:pt x="925036" y="221853"/>
                  <a:pt x="903183" y="221532"/>
                  <a:pt x="885454" y="211681"/>
                </a:cubicBezTo>
                <a:cubicBezTo>
                  <a:pt x="845025" y="189217"/>
                  <a:pt x="813888" y="149334"/>
                  <a:pt x="770012" y="134706"/>
                </a:cubicBezTo>
                <a:lnTo>
                  <a:pt x="654570" y="96219"/>
                </a:lnTo>
                <a:cubicBezTo>
                  <a:pt x="533790" y="15686"/>
                  <a:pt x="539127" y="-27007"/>
                  <a:pt x="539127" y="38487"/>
                </a:cubicBez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827088" y="4005263"/>
            <a:ext cx="1589087" cy="1265237"/>
          </a:xfrm>
          <a:custGeom>
            <a:avLst/>
            <a:gdLst>
              <a:gd name="connsiteX0" fmla="*/ 808493 w 1587878"/>
              <a:gd name="connsiteY0" fmla="*/ 0 h 1096895"/>
              <a:gd name="connsiteX1" fmla="*/ 808493 w 1587878"/>
              <a:gd name="connsiteY1" fmla="*/ 0 h 1096895"/>
              <a:gd name="connsiteX2" fmla="*/ 365964 w 1587878"/>
              <a:gd name="connsiteY2" fmla="*/ 19244 h 1096895"/>
              <a:gd name="connsiteX3" fmla="*/ 250521 w 1587878"/>
              <a:gd name="connsiteY3" fmla="*/ 57731 h 1096895"/>
              <a:gd name="connsiteX4" fmla="*/ 154319 w 1587878"/>
              <a:gd name="connsiteY4" fmla="*/ 153950 h 1096895"/>
              <a:gd name="connsiteX5" fmla="*/ 19636 w 1587878"/>
              <a:gd name="connsiteY5" fmla="*/ 269413 h 1096895"/>
              <a:gd name="connsiteX6" fmla="*/ 396 w 1587878"/>
              <a:gd name="connsiteY6" fmla="*/ 538825 h 1096895"/>
              <a:gd name="connsiteX7" fmla="*/ 77358 w 1587878"/>
              <a:gd name="connsiteY7" fmla="*/ 885213 h 1096895"/>
              <a:gd name="connsiteX8" fmla="*/ 289002 w 1587878"/>
              <a:gd name="connsiteY8" fmla="*/ 1039164 h 1096895"/>
              <a:gd name="connsiteX9" fmla="*/ 442925 w 1587878"/>
              <a:gd name="connsiteY9" fmla="*/ 1077651 h 1096895"/>
              <a:gd name="connsiteX10" fmla="*/ 519887 w 1587878"/>
              <a:gd name="connsiteY10" fmla="*/ 1096895 h 1096895"/>
              <a:gd name="connsiteX11" fmla="*/ 1366464 w 1587878"/>
              <a:gd name="connsiteY11" fmla="*/ 1058407 h 1096895"/>
              <a:gd name="connsiteX12" fmla="*/ 1424186 w 1587878"/>
              <a:gd name="connsiteY12" fmla="*/ 1039164 h 1096895"/>
              <a:gd name="connsiteX13" fmla="*/ 1558868 w 1587878"/>
              <a:gd name="connsiteY13" fmla="*/ 1019920 h 1096895"/>
              <a:gd name="connsiteX14" fmla="*/ 1558868 w 1587878"/>
              <a:gd name="connsiteY14" fmla="*/ 654288 h 1096895"/>
              <a:gd name="connsiteX15" fmla="*/ 1462666 w 1587878"/>
              <a:gd name="connsiteY15" fmla="*/ 538825 h 1096895"/>
              <a:gd name="connsiteX16" fmla="*/ 1443426 w 1587878"/>
              <a:gd name="connsiteY16" fmla="*/ 461850 h 1096895"/>
              <a:gd name="connsiteX17" fmla="*/ 1327984 w 1587878"/>
              <a:gd name="connsiteY17" fmla="*/ 404119 h 1096895"/>
              <a:gd name="connsiteX18" fmla="*/ 1270262 w 1587878"/>
              <a:gd name="connsiteY18" fmla="*/ 365631 h 1096895"/>
              <a:gd name="connsiteX19" fmla="*/ 1000897 w 1587878"/>
              <a:gd name="connsiteY19" fmla="*/ 269413 h 1096895"/>
              <a:gd name="connsiteX20" fmla="*/ 943176 w 1587878"/>
              <a:gd name="connsiteY20" fmla="*/ 230925 h 1096895"/>
              <a:gd name="connsiteX21" fmla="*/ 885454 w 1587878"/>
              <a:gd name="connsiteY21" fmla="*/ 211681 h 1096895"/>
              <a:gd name="connsiteX22" fmla="*/ 770012 w 1587878"/>
              <a:gd name="connsiteY22" fmla="*/ 134706 h 1096895"/>
              <a:gd name="connsiteX23" fmla="*/ 654570 w 1587878"/>
              <a:gd name="connsiteY23" fmla="*/ 96219 h 1096895"/>
              <a:gd name="connsiteX24" fmla="*/ 539127 w 1587878"/>
              <a:gd name="connsiteY24" fmla="*/ 38487 h 1096895"/>
              <a:gd name="connsiteX25" fmla="*/ 539127 w 1587878"/>
              <a:gd name="connsiteY25" fmla="*/ 38487 h 1096895"/>
              <a:gd name="connsiteX26" fmla="*/ 539127 w 1587878"/>
              <a:gd name="connsiteY26" fmla="*/ 38487 h 1096895"/>
              <a:gd name="connsiteX27" fmla="*/ 539127 w 1587878"/>
              <a:gd name="connsiteY27" fmla="*/ 38487 h 1096895"/>
              <a:gd name="connsiteX28" fmla="*/ 539127 w 1587878"/>
              <a:gd name="connsiteY28" fmla="*/ 38487 h 1096895"/>
              <a:gd name="connsiteX29" fmla="*/ 539127 w 1587878"/>
              <a:gd name="connsiteY29" fmla="*/ 38487 h 1096895"/>
              <a:gd name="connsiteX30" fmla="*/ 539127 w 1587878"/>
              <a:gd name="connsiteY30" fmla="*/ 38487 h 109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87878" h="1096895">
                <a:moveTo>
                  <a:pt x="808493" y="0"/>
                </a:moveTo>
                <a:lnTo>
                  <a:pt x="808493" y="0"/>
                </a:lnTo>
                <a:cubicBezTo>
                  <a:pt x="660983" y="6415"/>
                  <a:pt x="512829" y="4048"/>
                  <a:pt x="365964" y="19244"/>
                </a:cubicBezTo>
                <a:cubicBezTo>
                  <a:pt x="325616" y="23419"/>
                  <a:pt x="250521" y="57731"/>
                  <a:pt x="250521" y="57731"/>
                </a:cubicBezTo>
                <a:cubicBezTo>
                  <a:pt x="176408" y="168919"/>
                  <a:pt x="254086" y="68420"/>
                  <a:pt x="154319" y="153950"/>
                </a:cubicBezTo>
                <a:cubicBezTo>
                  <a:pt x="-8973" y="293940"/>
                  <a:pt x="152149" y="181056"/>
                  <a:pt x="19636" y="269413"/>
                </a:cubicBezTo>
                <a:cubicBezTo>
                  <a:pt x="13223" y="359217"/>
                  <a:pt x="-2706" y="448846"/>
                  <a:pt x="396" y="538825"/>
                </a:cubicBezTo>
                <a:cubicBezTo>
                  <a:pt x="4683" y="663164"/>
                  <a:pt x="-6087" y="791321"/>
                  <a:pt x="77358" y="885213"/>
                </a:cubicBezTo>
                <a:cubicBezTo>
                  <a:pt x="169715" y="989133"/>
                  <a:pt x="172416" y="1003285"/>
                  <a:pt x="289002" y="1039164"/>
                </a:cubicBezTo>
                <a:cubicBezTo>
                  <a:pt x="339550" y="1054720"/>
                  <a:pt x="391617" y="1064822"/>
                  <a:pt x="442925" y="1077651"/>
                </a:cubicBezTo>
                <a:lnTo>
                  <a:pt x="519887" y="1096895"/>
                </a:lnTo>
                <a:cubicBezTo>
                  <a:pt x="629665" y="1092828"/>
                  <a:pt x="1193421" y="1075714"/>
                  <a:pt x="1366464" y="1058407"/>
                </a:cubicBezTo>
                <a:cubicBezTo>
                  <a:pt x="1386645" y="1056389"/>
                  <a:pt x="1404298" y="1043142"/>
                  <a:pt x="1424186" y="1039164"/>
                </a:cubicBezTo>
                <a:cubicBezTo>
                  <a:pt x="1468655" y="1030269"/>
                  <a:pt x="1513974" y="1026335"/>
                  <a:pt x="1558868" y="1019920"/>
                </a:cubicBezTo>
                <a:cubicBezTo>
                  <a:pt x="1596311" y="870127"/>
                  <a:pt x="1598767" y="893726"/>
                  <a:pt x="1558868" y="654288"/>
                </a:cubicBezTo>
                <a:cubicBezTo>
                  <a:pt x="1553510" y="622137"/>
                  <a:pt x="1480005" y="556167"/>
                  <a:pt x="1462666" y="538825"/>
                </a:cubicBezTo>
                <a:cubicBezTo>
                  <a:pt x="1456253" y="513167"/>
                  <a:pt x="1458095" y="483857"/>
                  <a:pt x="1443426" y="461850"/>
                </a:cubicBezTo>
                <a:cubicBezTo>
                  <a:pt x="1415856" y="420488"/>
                  <a:pt x="1366400" y="423331"/>
                  <a:pt x="1327984" y="404119"/>
                </a:cubicBezTo>
                <a:cubicBezTo>
                  <a:pt x="1307301" y="393775"/>
                  <a:pt x="1291258" y="375323"/>
                  <a:pt x="1270262" y="365631"/>
                </a:cubicBezTo>
                <a:cubicBezTo>
                  <a:pt x="1116419" y="294614"/>
                  <a:pt x="1120712" y="299371"/>
                  <a:pt x="1000897" y="269413"/>
                </a:cubicBezTo>
                <a:cubicBezTo>
                  <a:pt x="981657" y="256584"/>
                  <a:pt x="963859" y="241268"/>
                  <a:pt x="943176" y="230925"/>
                </a:cubicBezTo>
                <a:cubicBezTo>
                  <a:pt x="925036" y="221853"/>
                  <a:pt x="903183" y="221532"/>
                  <a:pt x="885454" y="211681"/>
                </a:cubicBezTo>
                <a:cubicBezTo>
                  <a:pt x="845025" y="189217"/>
                  <a:pt x="813888" y="149334"/>
                  <a:pt x="770012" y="134706"/>
                </a:cubicBezTo>
                <a:lnTo>
                  <a:pt x="654570" y="96219"/>
                </a:lnTo>
                <a:cubicBezTo>
                  <a:pt x="533790" y="15686"/>
                  <a:pt x="539127" y="-27007"/>
                  <a:pt x="539127" y="38487"/>
                </a:cubicBez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627313" y="4005263"/>
            <a:ext cx="2016125" cy="1096962"/>
          </a:xfrm>
          <a:custGeom>
            <a:avLst/>
            <a:gdLst>
              <a:gd name="connsiteX0" fmla="*/ 808493 w 1587878"/>
              <a:gd name="connsiteY0" fmla="*/ 0 h 1096895"/>
              <a:gd name="connsiteX1" fmla="*/ 808493 w 1587878"/>
              <a:gd name="connsiteY1" fmla="*/ 0 h 1096895"/>
              <a:gd name="connsiteX2" fmla="*/ 365964 w 1587878"/>
              <a:gd name="connsiteY2" fmla="*/ 19244 h 1096895"/>
              <a:gd name="connsiteX3" fmla="*/ 250521 w 1587878"/>
              <a:gd name="connsiteY3" fmla="*/ 57731 h 1096895"/>
              <a:gd name="connsiteX4" fmla="*/ 154319 w 1587878"/>
              <a:gd name="connsiteY4" fmla="*/ 153950 h 1096895"/>
              <a:gd name="connsiteX5" fmla="*/ 19636 w 1587878"/>
              <a:gd name="connsiteY5" fmla="*/ 269413 h 1096895"/>
              <a:gd name="connsiteX6" fmla="*/ 396 w 1587878"/>
              <a:gd name="connsiteY6" fmla="*/ 538825 h 1096895"/>
              <a:gd name="connsiteX7" fmla="*/ 77358 w 1587878"/>
              <a:gd name="connsiteY7" fmla="*/ 885213 h 1096895"/>
              <a:gd name="connsiteX8" fmla="*/ 289002 w 1587878"/>
              <a:gd name="connsiteY8" fmla="*/ 1039164 h 1096895"/>
              <a:gd name="connsiteX9" fmla="*/ 442925 w 1587878"/>
              <a:gd name="connsiteY9" fmla="*/ 1077651 h 1096895"/>
              <a:gd name="connsiteX10" fmla="*/ 519887 w 1587878"/>
              <a:gd name="connsiteY10" fmla="*/ 1096895 h 1096895"/>
              <a:gd name="connsiteX11" fmla="*/ 1366464 w 1587878"/>
              <a:gd name="connsiteY11" fmla="*/ 1058407 h 1096895"/>
              <a:gd name="connsiteX12" fmla="*/ 1424186 w 1587878"/>
              <a:gd name="connsiteY12" fmla="*/ 1039164 h 1096895"/>
              <a:gd name="connsiteX13" fmla="*/ 1558868 w 1587878"/>
              <a:gd name="connsiteY13" fmla="*/ 1019920 h 1096895"/>
              <a:gd name="connsiteX14" fmla="*/ 1558868 w 1587878"/>
              <a:gd name="connsiteY14" fmla="*/ 654288 h 1096895"/>
              <a:gd name="connsiteX15" fmla="*/ 1462666 w 1587878"/>
              <a:gd name="connsiteY15" fmla="*/ 538825 h 1096895"/>
              <a:gd name="connsiteX16" fmla="*/ 1443426 w 1587878"/>
              <a:gd name="connsiteY16" fmla="*/ 461850 h 1096895"/>
              <a:gd name="connsiteX17" fmla="*/ 1327984 w 1587878"/>
              <a:gd name="connsiteY17" fmla="*/ 404119 h 1096895"/>
              <a:gd name="connsiteX18" fmla="*/ 1270262 w 1587878"/>
              <a:gd name="connsiteY18" fmla="*/ 365631 h 1096895"/>
              <a:gd name="connsiteX19" fmla="*/ 1000897 w 1587878"/>
              <a:gd name="connsiteY19" fmla="*/ 269413 h 1096895"/>
              <a:gd name="connsiteX20" fmla="*/ 943176 w 1587878"/>
              <a:gd name="connsiteY20" fmla="*/ 230925 h 1096895"/>
              <a:gd name="connsiteX21" fmla="*/ 885454 w 1587878"/>
              <a:gd name="connsiteY21" fmla="*/ 211681 h 1096895"/>
              <a:gd name="connsiteX22" fmla="*/ 770012 w 1587878"/>
              <a:gd name="connsiteY22" fmla="*/ 134706 h 1096895"/>
              <a:gd name="connsiteX23" fmla="*/ 654570 w 1587878"/>
              <a:gd name="connsiteY23" fmla="*/ 96219 h 1096895"/>
              <a:gd name="connsiteX24" fmla="*/ 539127 w 1587878"/>
              <a:gd name="connsiteY24" fmla="*/ 38487 h 1096895"/>
              <a:gd name="connsiteX25" fmla="*/ 539127 w 1587878"/>
              <a:gd name="connsiteY25" fmla="*/ 38487 h 1096895"/>
              <a:gd name="connsiteX26" fmla="*/ 539127 w 1587878"/>
              <a:gd name="connsiteY26" fmla="*/ 38487 h 1096895"/>
              <a:gd name="connsiteX27" fmla="*/ 539127 w 1587878"/>
              <a:gd name="connsiteY27" fmla="*/ 38487 h 1096895"/>
              <a:gd name="connsiteX28" fmla="*/ 539127 w 1587878"/>
              <a:gd name="connsiteY28" fmla="*/ 38487 h 1096895"/>
              <a:gd name="connsiteX29" fmla="*/ 539127 w 1587878"/>
              <a:gd name="connsiteY29" fmla="*/ 38487 h 1096895"/>
              <a:gd name="connsiteX30" fmla="*/ 539127 w 1587878"/>
              <a:gd name="connsiteY30" fmla="*/ 38487 h 109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87878" h="1096895">
                <a:moveTo>
                  <a:pt x="808493" y="0"/>
                </a:moveTo>
                <a:lnTo>
                  <a:pt x="808493" y="0"/>
                </a:lnTo>
                <a:cubicBezTo>
                  <a:pt x="660983" y="6415"/>
                  <a:pt x="512829" y="4048"/>
                  <a:pt x="365964" y="19244"/>
                </a:cubicBezTo>
                <a:cubicBezTo>
                  <a:pt x="325616" y="23419"/>
                  <a:pt x="250521" y="57731"/>
                  <a:pt x="250521" y="57731"/>
                </a:cubicBezTo>
                <a:cubicBezTo>
                  <a:pt x="176408" y="168919"/>
                  <a:pt x="254086" y="68420"/>
                  <a:pt x="154319" y="153950"/>
                </a:cubicBezTo>
                <a:cubicBezTo>
                  <a:pt x="-8973" y="293940"/>
                  <a:pt x="152149" y="181056"/>
                  <a:pt x="19636" y="269413"/>
                </a:cubicBezTo>
                <a:cubicBezTo>
                  <a:pt x="13223" y="359217"/>
                  <a:pt x="-2706" y="448846"/>
                  <a:pt x="396" y="538825"/>
                </a:cubicBezTo>
                <a:cubicBezTo>
                  <a:pt x="4683" y="663164"/>
                  <a:pt x="-6087" y="791321"/>
                  <a:pt x="77358" y="885213"/>
                </a:cubicBezTo>
                <a:cubicBezTo>
                  <a:pt x="169715" y="989133"/>
                  <a:pt x="172416" y="1003285"/>
                  <a:pt x="289002" y="1039164"/>
                </a:cubicBezTo>
                <a:cubicBezTo>
                  <a:pt x="339550" y="1054720"/>
                  <a:pt x="391617" y="1064822"/>
                  <a:pt x="442925" y="1077651"/>
                </a:cubicBezTo>
                <a:lnTo>
                  <a:pt x="519887" y="1096895"/>
                </a:lnTo>
                <a:cubicBezTo>
                  <a:pt x="629665" y="1092828"/>
                  <a:pt x="1193421" y="1075714"/>
                  <a:pt x="1366464" y="1058407"/>
                </a:cubicBezTo>
                <a:cubicBezTo>
                  <a:pt x="1386645" y="1056389"/>
                  <a:pt x="1404298" y="1043142"/>
                  <a:pt x="1424186" y="1039164"/>
                </a:cubicBezTo>
                <a:cubicBezTo>
                  <a:pt x="1468655" y="1030269"/>
                  <a:pt x="1513974" y="1026335"/>
                  <a:pt x="1558868" y="1019920"/>
                </a:cubicBezTo>
                <a:cubicBezTo>
                  <a:pt x="1596311" y="870127"/>
                  <a:pt x="1598767" y="893726"/>
                  <a:pt x="1558868" y="654288"/>
                </a:cubicBezTo>
                <a:cubicBezTo>
                  <a:pt x="1553510" y="622137"/>
                  <a:pt x="1480005" y="556167"/>
                  <a:pt x="1462666" y="538825"/>
                </a:cubicBezTo>
                <a:cubicBezTo>
                  <a:pt x="1456253" y="513167"/>
                  <a:pt x="1458095" y="483857"/>
                  <a:pt x="1443426" y="461850"/>
                </a:cubicBezTo>
                <a:cubicBezTo>
                  <a:pt x="1415856" y="420488"/>
                  <a:pt x="1366400" y="423331"/>
                  <a:pt x="1327984" y="404119"/>
                </a:cubicBezTo>
                <a:cubicBezTo>
                  <a:pt x="1307301" y="393775"/>
                  <a:pt x="1291258" y="375323"/>
                  <a:pt x="1270262" y="365631"/>
                </a:cubicBezTo>
                <a:cubicBezTo>
                  <a:pt x="1116419" y="294614"/>
                  <a:pt x="1120712" y="299371"/>
                  <a:pt x="1000897" y="269413"/>
                </a:cubicBezTo>
                <a:cubicBezTo>
                  <a:pt x="981657" y="256584"/>
                  <a:pt x="963859" y="241268"/>
                  <a:pt x="943176" y="230925"/>
                </a:cubicBezTo>
                <a:cubicBezTo>
                  <a:pt x="925036" y="221853"/>
                  <a:pt x="903183" y="221532"/>
                  <a:pt x="885454" y="211681"/>
                </a:cubicBezTo>
                <a:cubicBezTo>
                  <a:pt x="845025" y="189217"/>
                  <a:pt x="813888" y="149334"/>
                  <a:pt x="770012" y="134706"/>
                </a:cubicBezTo>
                <a:lnTo>
                  <a:pt x="654570" y="96219"/>
                </a:lnTo>
                <a:cubicBezTo>
                  <a:pt x="533790" y="15686"/>
                  <a:pt x="539127" y="-27007"/>
                  <a:pt x="539127" y="38487"/>
                </a:cubicBez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  <a:lnTo>
                  <a:pt x="539127" y="3848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9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</a:rPr>
              <a:t>F</a:t>
            </a:r>
            <a:r>
              <a:rPr lang="en-US" baseline="-25000" dirty="0" smtClean="0">
                <a:latin typeface="Century Gothic" charset="0"/>
              </a:rPr>
              <a:t>1</a:t>
            </a:r>
            <a:endParaRPr lang="en-US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4786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2778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203575" y="4689475"/>
            <a:ext cx="144463" cy="349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403350" y="3644900"/>
            <a:ext cx="2347913" cy="942975"/>
          </a:xfrm>
          <a:custGeom>
            <a:avLst/>
            <a:gdLst>
              <a:gd name="connsiteX0" fmla="*/ 0 w 2347401"/>
              <a:gd name="connsiteY0" fmla="*/ 942945 h 942945"/>
              <a:gd name="connsiteX1" fmla="*/ 38481 w 2347401"/>
              <a:gd name="connsiteY1" fmla="*/ 558069 h 942945"/>
              <a:gd name="connsiteX2" fmla="*/ 57721 w 2347401"/>
              <a:gd name="connsiteY2" fmla="*/ 500338 h 942945"/>
              <a:gd name="connsiteX3" fmla="*/ 211645 w 2347401"/>
              <a:gd name="connsiteY3" fmla="*/ 365632 h 942945"/>
              <a:gd name="connsiteX4" fmla="*/ 269366 w 2347401"/>
              <a:gd name="connsiteY4" fmla="*/ 327144 h 942945"/>
              <a:gd name="connsiteX5" fmla="*/ 384808 w 2347401"/>
              <a:gd name="connsiteY5" fmla="*/ 211681 h 942945"/>
              <a:gd name="connsiteX6" fmla="*/ 461770 w 2347401"/>
              <a:gd name="connsiteY6" fmla="*/ 153950 h 942945"/>
              <a:gd name="connsiteX7" fmla="*/ 519491 w 2347401"/>
              <a:gd name="connsiteY7" fmla="*/ 115463 h 942945"/>
              <a:gd name="connsiteX8" fmla="*/ 654174 w 2347401"/>
              <a:gd name="connsiteY8" fmla="*/ 0 h 942945"/>
              <a:gd name="connsiteX9" fmla="*/ 1673915 w 2347401"/>
              <a:gd name="connsiteY9" fmla="*/ 19244 h 942945"/>
              <a:gd name="connsiteX10" fmla="*/ 1750877 w 2347401"/>
              <a:gd name="connsiteY10" fmla="*/ 38487 h 942945"/>
              <a:gd name="connsiteX11" fmla="*/ 1847079 w 2347401"/>
              <a:gd name="connsiteY11" fmla="*/ 57731 h 942945"/>
              <a:gd name="connsiteX12" fmla="*/ 1943281 w 2347401"/>
              <a:gd name="connsiteY12" fmla="*/ 96219 h 942945"/>
              <a:gd name="connsiteX13" fmla="*/ 2039483 w 2347401"/>
              <a:gd name="connsiteY13" fmla="*/ 211681 h 942945"/>
              <a:gd name="connsiteX14" fmla="*/ 2174165 w 2347401"/>
              <a:gd name="connsiteY14" fmla="*/ 384875 h 942945"/>
              <a:gd name="connsiteX15" fmla="*/ 2193406 w 2347401"/>
              <a:gd name="connsiteY15" fmla="*/ 442607 h 942945"/>
              <a:gd name="connsiteX16" fmla="*/ 2270367 w 2347401"/>
              <a:gd name="connsiteY16" fmla="*/ 558069 h 942945"/>
              <a:gd name="connsiteX17" fmla="*/ 2308848 w 2347401"/>
              <a:gd name="connsiteY17" fmla="*/ 692776 h 942945"/>
              <a:gd name="connsiteX18" fmla="*/ 2347329 w 2347401"/>
              <a:gd name="connsiteY18" fmla="*/ 865970 h 9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7401" h="942945">
                <a:moveTo>
                  <a:pt x="0" y="942945"/>
                </a:moveTo>
                <a:cubicBezTo>
                  <a:pt x="14019" y="718602"/>
                  <a:pt x="-3928" y="706530"/>
                  <a:pt x="38481" y="558069"/>
                </a:cubicBezTo>
                <a:cubicBezTo>
                  <a:pt x="44053" y="538565"/>
                  <a:pt x="48651" y="518481"/>
                  <a:pt x="57721" y="500338"/>
                </a:cubicBezTo>
                <a:cubicBezTo>
                  <a:pt x="97804" y="420158"/>
                  <a:pt x="125058" y="423367"/>
                  <a:pt x="211645" y="365632"/>
                </a:cubicBezTo>
                <a:cubicBezTo>
                  <a:pt x="230885" y="352803"/>
                  <a:pt x="253015" y="343498"/>
                  <a:pt x="269366" y="327144"/>
                </a:cubicBezTo>
                <a:cubicBezTo>
                  <a:pt x="307847" y="288656"/>
                  <a:pt x="341271" y="244339"/>
                  <a:pt x="384808" y="211681"/>
                </a:cubicBezTo>
                <a:cubicBezTo>
                  <a:pt x="410462" y="192437"/>
                  <a:pt x="435676" y="172592"/>
                  <a:pt x="461770" y="153950"/>
                </a:cubicBezTo>
                <a:cubicBezTo>
                  <a:pt x="480587" y="140507"/>
                  <a:pt x="501727" y="130269"/>
                  <a:pt x="519491" y="115463"/>
                </a:cubicBezTo>
                <a:cubicBezTo>
                  <a:pt x="760664" y="-85551"/>
                  <a:pt x="365970" y="216189"/>
                  <a:pt x="654174" y="0"/>
                </a:cubicBezTo>
                <a:lnTo>
                  <a:pt x="1673915" y="19244"/>
                </a:lnTo>
                <a:cubicBezTo>
                  <a:pt x="1700342" y="20171"/>
                  <a:pt x="1725063" y="32750"/>
                  <a:pt x="1750877" y="38487"/>
                </a:cubicBezTo>
                <a:cubicBezTo>
                  <a:pt x="1782801" y="45582"/>
                  <a:pt x="1815756" y="48332"/>
                  <a:pt x="1847079" y="57731"/>
                </a:cubicBezTo>
                <a:cubicBezTo>
                  <a:pt x="1880160" y="67657"/>
                  <a:pt x="1911214" y="83390"/>
                  <a:pt x="1943281" y="96219"/>
                </a:cubicBezTo>
                <a:cubicBezTo>
                  <a:pt x="2111902" y="264869"/>
                  <a:pt x="1905556" y="50940"/>
                  <a:pt x="2039483" y="211681"/>
                </a:cubicBezTo>
                <a:cubicBezTo>
                  <a:pt x="2094822" y="278100"/>
                  <a:pt x="2141745" y="287601"/>
                  <a:pt x="2174165" y="384875"/>
                </a:cubicBezTo>
                <a:cubicBezTo>
                  <a:pt x="2180579" y="404119"/>
                  <a:pt x="2183556" y="424874"/>
                  <a:pt x="2193406" y="442607"/>
                </a:cubicBezTo>
                <a:cubicBezTo>
                  <a:pt x="2215866" y="483041"/>
                  <a:pt x="2255742" y="514188"/>
                  <a:pt x="2270367" y="558069"/>
                </a:cubicBezTo>
                <a:cubicBezTo>
                  <a:pt x="2307236" y="668694"/>
                  <a:pt x="2272608" y="559873"/>
                  <a:pt x="2308848" y="692776"/>
                </a:cubicBezTo>
                <a:cubicBezTo>
                  <a:pt x="2350853" y="846821"/>
                  <a:pt x="2347329" y="778860"/>
                  <a:pt x="2347329" y="865970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34050" y="3540125"/>
            <a:ext cx="1739900" cy="885825"/>
          </a:xfrm>
          <a:custGeom>
            <a:avLst/>
            <a:gdLst>
              <a:gd name="connsiteX0" fmla="*/ 0 w 1740520"/>
              <a:gd name="connsiteY0" fmla="*/ 885214 h 885214"/>
              <a:gd name="connsiteX1" fmla="*/ 19241 w 1740520"/>
              <a:gd name="connsiteY1" fmla="*/ 230926 h 885214"/>
              <a:gd name="connsiteX2" fmla="*/ 134683 w 1740520"/>
              <a:gd name="connsiteY2" fmla="*/ 115463 h 885214"/>
              <a:gd name="connsiteX3" fmla="*/ 211645 w 1740520"/>
              <a:gd name="connsiteY3" fmla="*/ 76976 h 885214"/>
              <a:gd name="connsiteX4" fmla="*/ 481010 w 1740520"/>
              <a:gd name="connsiteY4" fmla="*/ 38488 h 885214"/>
              <a:gd name="connsiteX5" fmla="*/ 750376 w 1740520"/>
              <a:gd name="connsiteY5" fmla="*/ 0 h 885214"/>
              <a:gd name="connsiteX6" fmla="*/ 1423790 w 1740520"/>
              <a:gd name="connsiteY6" fmla="*/ 76976 h 885214"/>
              <a:gd name="connsiteX7" fmla="*/ 1500751 w 1740520"/>
              <a:gd name="connsiteY7" fmla="*/ 115463 h 885214"/>
              <a:gd name="connsiteX8" fmla="*/ 1539232 w 1740520"/>
              <a:gd name="connsiteY8" fmla="*/ 173194 h 885214"/>
              <a:gd name="connsiteX9" fmla="*/ 1654675 w 1740520"/>
              <a:gd name="connsiteY9" fmla="*/ 269413 h 885214"/>
              <a:gd name="connsiteX10" fmla="*/ 1693155 w 1740520"/>
              <a:gd name="connsiteY10" fmla="*/ 327145 h 885214"/>
              <a:gd name="connsiteX11" fmla="*/ 1731636 w 1740520"/>
              <a:gd name="connsiteY11" fmla="*/ 788995 h 8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0520" h="885214">
                <a:moveTo>
                  <a:pt x="0" y="885214"/>
                </a:moveTo>
                <a:cubicBezTo>
                  <a:pt x="6414" y="667118"/>
                  <a:pt x="7466" y="448798"/>
                  <a:pt x="19241" y="230926"/>
                </a:cubicBezTo>
                <a:cubicBezTo>
                  <a:pt x="23320" y="155447"/>
                  <a:pt x="70840" y="150937"/>
                  <a:pt x="134683" y="115463"/>
                </a:cubicBezTo>
                <a:cubicBezTo>
                  <a:pt x="159755" y="101532"/>
                  <a:pt x="184172" y="85219"/>
                  <a:pt x="211645" y="76976"/>
                </a:cubicBezTo>
                <a:cubicBezTo>
                  <a:pt x="252563" y="64699"/>
                  <a:pt x="454754" y="42069"/>
                  <a:pt x="481010" y="38488"/>
                </a:cubicBezTo>
                <a:lnTo>
                  <a:pt x="750376" y="0"/>
                </a:lnTo>
                <a:cubicBezTo>
                  <a:pt x="890854" y="6109"/>
                  <a:pt x="1254540" y="-7663"/>
                  <a:pt x="1423790" y="76976"/>
                </a:cubicBezTo>
                <a:lnTo>
                  <a:pt x="1500751" y="115463"/>
                </a:lnTo>
                <a:cubicBezTo>
                  <a:pt x="1513578" y="134707"/>
                  <a:pt x="1522880" y="156839"/>
                  <a:pt x="1539232" y="173194"/>
                </a:cubicBezTo>
                <a:cubicBezTo>
                  <a:pt x="1690571" y="324560"/>
                  <a:pt x="1497080" y="80266"/>
                  <a:pt x="1654675" y="269413"/>
                </a:cubicBezTo>
                <a:cubicBezTo>
                  <a:pt x="1669479" y="287181"/>
                  <a:pt x="1683764" y="306011"/>
                  <a:pt x="1693155" y="327145"/>
                </a:cubicBezTo>
                <a:cubicBezTo>
                  <a:pt x="1768143" y="495899"/>
                  <a:pt x="1731636" y="562124"/>
                  <a:pt x="1731636" y="788995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F</a:t>
            </a:r>
            <a:r>
              <a:rPr lang="en-US" baseline="-25000">
                <a:latin typeface="Century Gothic" charset="0"/>
              </a:rPr>
              <a:t>2</a:t>
            </a:r>
            <a:endParaRPr lang="en-US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4786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2778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203575" y="4689475"/>
            <a:ext cx="144463" cy="349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403350" y="3644900"/>
            <a:ext cx="2347913" cy="942975"/>
          </a:xfrm>
          <a:custGeom>
            <a:avLst/>
            <a:gdLst>
              <a:gd name="connsiteX0" fmla="*/ 0 w 2347401"/>
              <a:gd name="connsiteY0" fmla="*/ 942945 h 942945"/>
              <a:gd name="connsiteX1" fmla="*/ 38481 w 2347401"/>
              <a:gd name="connsiteY1" fmla="*/ 558069 h 942945"/>
              <a:gd name="connsiteX2" fmla="*/ 57721 w 2347401"/>
              <a:gd name="connsiteY2" fmla="*/ 500338 h 942945"/>
              <a:gd name="connsiteX3" fmla="*/ 211645 w 2347401"/>
              <a:gd name="connsiteY3" fmla="*/ 365632 h 942945"/>
              <a:gd name="connsiteX4" fmla="*/ 269366 w 2347401"/>
              <a:gd name="connsiteY4" fmla="*/ 327144 h 942945"/>
              <a:gd name="connsiteX5" fmla="*/ 384808 w 2347401"/>
              <a:gd name="connsiteY5" fmla="*/ 211681 h 942945"/>
              <a:gd name="connsiteX6" fmla="*/ 461770 w 2347401"/>
              <a:gd name="connsiteY6" fmla="*/ 153950 h 942945"/>
              <a:gd name="connsiteX7" fmla="*/ 519491 w 2347401"/>
              <a:gd name="connsiteY7" fmla="*/ 115463 h 942945"/>
              <a:gd name="connsiteX8" fmla="*/ 654174 w 2347401"/>
              <a:gd name="connsiteY8" fmla="*/ 0 h 942945"/>
              <a:gd name="connsiteX9" fmla="*/ 1673915 w 2347401"/>
              <a:gd name="connsiteY9" fmla="*/ 19244 h 942945"/>
              <a:gd name="connsiteX10" fmla="*/ 1750877 w 2347401"/>
              <a:gd name="connsiteY10" fmla="*/ 38487 h 942945"/>
              <a:gd name="connsiteX11" fmla="*/ 1847079 w 2347401"/>
              <a:gd name="connsiteY11" fmla="*/ 57731 h 942945"/>
              <a:gd name="connsiteX12" fmla="*/ 1943281 w 2347401"/>
              <a:gd name="connsiteY12" fmla="*/ 96219 h 942945"/>
              <a:gd name="connsiteX13" fmla="*/ 2039483 w 2347401"/>
              <a:gd name="connsiteY13" fmla="*/ 211681 h 942945"/>
              <a:gd name="connsiteX14" fmla="*/ 2174165 w 2347401"/>
              <a:gd name="connsiteY14" fmla="*/ 384875 h 942945"/>
              <a:gd name="connsiteX15" fmla="*/ 2193406 w 2347401"/>
              <a:gd name="connsiteY15" fmla="*/ 442607 h 942945"/>
              <a:gd name="connsiteX16" fmla="*/ 2270367 w 2347401"/>
              <a:gd name="connsiteY16" fmla="*/ 558069 h 942945"/>
              <a:gd name="connsiteX17" fmla="*/ 2308848 w 2347401"/>
              <a:gd name="connsiteY17" fmla="*/ 692776 h 942945"/>
              <a:gd name="connsiteX18" fmla="*/ 2347329 w 2347401"/>
              <a:gd name="connsiteY18" fmla="*/ 865970 h 9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7401" h="942945">
                <a:moveTo>
                  <a:pt x="0" y="942945"/>
                </a:moveTo>
                <a:cubicBezTo>
                  <a:pt x="14019" y="718602"/>
                  <a:pt x="-3928" y="706530"/>
                  <a:pt x="38481" y="558069"/>
                </a:cubicBezTo>
                <a:cubicBezTo>
                  <a:pt x="44053" y="538565"/>
                  <a:pt x="48651" y="518481"/>
                  <a:pt x="57721" y="500338"/>
                </a:cubicBezTo>
                <a:cubicBezTo>
                  <a:pt x="97804" y="420158"/>
                  <a:pt x="125058" y="423367"/>
                  <a:pt x="211645" y="365632"/>
                </a:cubicBezTo>
                <a:cubicBezTo>
                  <a:pt x="230885" y="352803"/>
                  <a:pt x="253015" y="343498"/>
                  <a:pt x="269366" y="327144"/>
                </a:cubicBezTo>
                <a:cubicBezTo>
                  <a:pt x="307847" y="288656"/>
                  <a:pt x="341271" y="244339"/>
                  <a:pt x="384808" y="211681"/>
                </a:cubicBezTo>
                <a:cubicBezTo>
                  <a:pt x="410462" y="192437"/>
                  <a:pt x="435676" y="172592"/>
                  <a:pt x="461770" y="153950"/>
                </a:cubicBezTo>
                <a:cubicBezTo>
                  <a:pt x="480587" y="140507"/>
                  <a:pt x="501727" y="130269"/>
                  <a:pt x="519491" y="115463"/>
                </a:cubicBezTo>
                <a:cubicBezTo>
                  <a:pt x="760664" y="-85551"/>
                  <a:pt x="365970" y="216189"/>
                  <a:pt x="654174" y="0"/>
                </a:cubicBezTo>
                <a:lnTo>
                  <a:pt x="1673915" y="19244"/>
                </a:lnTo>
                <a:cubicBezTo>
                  <a:pt x="1700342" y="20171"/>
                  <a:pt x="1725063" y="32750"/>
                  <a:pt x="1750877" y="38487"/>
                </a:cubicBezTo>
                <a:cubicBezTo>
                  <a:pt x="1782801" y="45582"/>
                  <a:pt x="1815756" y="48332"/>
                  <a:pt x="1847079" y="57731"/>
                </a:cubicBezTo>
                <a:cubicBezTo>
                  <a:pt x="1880160" y="67657"/>
                  <a:pt x="1911214" y="83390"/>
                  <a:pt x="1943281" y="96219"/>
                </a:cubicBezTo>
                <a:cubicBezTo>
                  <a:pt x="2111902" y="264869"/>
                  <a:pt x="1905556" y="50940"/>
                  <a:pt x="2039483" y="211681"/>
                </a:cubicBezTo>
                <a:cubicBezTo>
                  <a:pt x="2094822" y="278100"/>
                  <a:pt x="2141745" y="287601"/>
                  <a:pt x="2174165" y="384875"/>
                </a:cubicBezTo>
                <a:cubicBezTo>
                  <a:pt x="2180579" y="404119"/>
                  <a:pt x="2183556" y="424874"/>
                  <a:pt x="2193406" y="442607"/>
                </a:cubicBezTo>
                <a:cubicBezTo>
                  <a:pt x="2215866" y="483041"/>
                  <a:pt x="2255742" y="514188"/>
                  <a:pt x="2270367" y="558069"/>
                </a:cubicBezTo>
                <a:cubicBezTo>
                  <a:pt x="2307236" y="668694"/>
                  <a:pt x="2272608" y="559873"/>
                  <a:pt x="2308848" y="692776"/>
                </a:cubicBezTo>
                <a:cubicBezTo>
                  <a:pt x="2350853" y="846821"/>
                  <a:pt x="2347329" y="778860"/>
                  <a:pt x="2347329" y="865970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34050" y="3540125"/>
            <a:ext cx="1739900" cy="885825"/>
          </a:xfrm>
          <a:custGeom>
            <a:avLst/>
            <a:gdLst>
              <a:gd name="connsiteX0" fmla="*/ 0 w 1740520"/>
              <a:gd name="connsiteY0" fmla="*/ 885214 h 885214"/>
              <a:gd name="connsiteX1" fmla="*/ 19241 w 1740520"/>
              <a:gd name="connsiteY1" fmla="*/ 230926 h 885214"/>
              <a:gd name="connsiteX2" fmla="*/ 134683 w 1740520"/>
              <a:gd name="connsiteY2" fmla="*/ 115463 h 885214"/>
              <a:gd name="connsiteX3" fmla="*/ 211645 w 1740520"/>
              <a:gd name="connsiteY3" fmla="*/ 76976 h 885214"/>
              <a:gd name="connsiteX4" fmla="*/ 481010 w 1740520"/>
              <a:gd name="connsiteY4" fmla="*/ 38488 h 885214"/>
              <a:gd name="connsiteX5" fmla="*/ 750376 w 1740520"/>
              <a:gd name="connsiteY5" fmla="*/ 0 h 885214"/>
              <a:gd name="connsiteX6" fmla="*/ 1423790 w 1740520"/>
              <a:gd name="connsiteY6" fmla="*/ 76976 h 885214"/>
              <a:gd name="connsiteX7" fmla="*/ 1500751 w 1740520"/>
              <a:gd name="connsiteY7" fmla="*/ 115463 h 885214"/>
              <a:gd name="connsiteX8" fmla="*/ 1539232 w 1740520"/>
              <a:gd name="connsiteY8" fmla="*/ 173194 h 885214"/>
              <a:gd name="connsiteX9" fmla="*/ 1654675 w 1740520"/>
              <a:gd name="connsiteY9" fmla="*/ 269413 h 885214"/>
              <a:gd name="connsiteX10" fmla="*/ 1693155 w 1740520"/>
              <a:gd name="connsiteY10" fmla="*/ 327145 h 885214"/>
              <a:gd name="connsiteX11" fmla="*/ 1731636 w 1740520"/>
              <a:gd name="connsiteY11" fmla="*/ 788995 h 8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0520" h="885214">
                <a:moveTo>
                  <a:pt x="0" y="885214"/>
                </a:moveTo>
                <a:cubicBezTo>
                  <a:pt x="6414" y="667118"/>
                  <a:pt x="7466" y="448798"/>
                  <a:pt x="19241" y="230926"/>
                </a:cubicBezTo>
                <a:cubicBezTo>
                  <a:pt x="23320" y="155447"/>
                  <a:pt x="70840" y="150937"/>
                  <a:pt x="134683" y="115463"/>
                </a:cubicBezTo>
                <a:cubicBezTo>
                  <a:pt x="159755" y="101532"/>
                  <a:pt x="184172" y="85219"/>
                  <a:pt x="211645" y="76976"/>
                </a:cubicBezTo>
                <a:cubicBezTo>
                  <a:pt x="252563" y="64699"/>
                  <a:pt x="454754" y="42069"/>
                  <a:pt x="481010" y="38488"/>
                </a:cubicBezTo>
                <a:lnTo>
                  <a:pt x="750376" y="0"/>
                </a:lnTo>
                <a:cubicBezTo>
                  <a:pt x="890854" y="6109"/>
                  <a:pt x="1254540" y="-7663"/>
                  <a:pt x="1423790" y="76976"/>
                </a:cubicBezTo>
                <a:lnTo>
                  <a:pt x="1500751" y="115463"/>
                </a:lnTo>
                <a:cubicBezTo>
                  <a:pt x="1513578" y="134707"/>
                  <a:pt x="1522880" y="156839"/>
                  <a:pt x="1539232" y="173194"/>
                </a:cubicBezTo>
                <a:cubicBezTo>
                  <a:pt x="1690571" y="324560"/>
                  <a:pt x="1497080" y="80266"/>
                  <a:pt x="1654675" y="269413"/>
                </a:cubicBezTo>
                <a:cubicBezTo>
                  <a:pt x="1669479" y="287181"/>
                  <a:pt x="1683764" y="306011"/>
                  <a:pt x="1693155" y="327145"/>
                </a:cubicBezTo>
                <a:cubicBezTo>
                  <a:pt x="1768143" y="495899"/>
                  <a:pt x="1731636" y="562124"/>
                  <a:pt x="1731636" y="788995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694113" y="2444750"/>
            <a:ext cx="2830512" cy="2116138"/>
          </a:xfrm>
          <a:custGeom>
            <a:avLst/>
            <a:gdLst>
              <a:gd name="connsiteX0" fmla="*/ 0 w 2830878"/>
              <a:gd name="connsiteY0" fmla="*/ 1982109 h 2116815"/>
              <a:gd name="connsiteX1" fmla="*/ 19240 w 2830878"/>
              <a:gd name="connsiteY1" fmla="*/ 1693452 h 2116815"/>
              <a:gd name="connsiteX2" fmla="*/ 57721 w 2830878"/>
              <a:gd name="connsiteY2" fmla="*/ 1558746 h 2116815"/>
              <a:gd name="connsiteX3" fmla="*/ 96202 w 2830878"/>
              <a:gd name="connsiteY3" fmla="*/ 1327821 h 2116815"/>
              <a:gd name="connsiteX4" fmla="*/ 153923 w 2830878"/>
              <a:gd name="connsiteY4" fmla="*/ 1173871 h 2116815"/>
              <a:gd name="connsiteX5" fmla="*/ 192404 w 2830878"/>
              <a:gd name="connsiteY5" fmla="*/ 1058408 h 2116815"/>
              <a:gd name="connsiteX6" fmla="*/ 211644 w 2830878"/>
              <a:gd name="connsiteY6" fmla="*/ 1000677 h 2116815"/>
              <a:gd name="connsiteX7" fmla="*/ 269365 w 2830878"/>
              <a:gd name="connsiteY7" fmla="*/ 865970 h 2116815"/>
              <a:gd name="connsiteX8" fmla="*/ 288606 w 2830878"/>
              <a:gd name="connsiteY8" fmla="*/ 769751 h 2116815"/>
              <a:gd name="connsiteX9" fmla="*/ 307846 w 2830878"/>
              <a:gd name="connsiteY9" fmla="*/ 712020 h 2116815"/>
              <a:gd name="connsiteX10" fmla="*/ 346327 w 2830878"/>
              <a:gd name="connsiteY10" fmla="*/ 577314 h 2116815"/>
              <a:gd name="connsiteX11" fmla="*/ 384808 w 2830878"/>
              <a:gd name="connsiteY11" fmla="*/ 500338 h 2116815"/>
              <a:gd name="connsiteX12" fmla="*/ 404048 w 2830878"/>
              <a:gd name="connsiteY12" fmla="*/ 442607 h 2116815"/>
              <a:gd name="connsiteX13" fmla="*/ 538731 w 2830878"/>
              <a:gd name="connsiteY13" fmla="*/ 327144 h 2116815"/>
              <a:gd name="connsiteX14" fmla="*/ 557971 w 2830878"/>
              <a:gd name="connsiteY14" fmla="*/ 269413 h 2116815"/>
              <a:gd name="connsiteX15" fmla="*/ 615693 w 2830878"/>
              <a:gd name="connsiteY15" fmla="*/ 250169 h 2116815"/>
              <a:gd name="connsiteX16" fmla="*/ 750375 w 2830878"/>
              <a:gd name="connsiteY16" fmla="*/ 192438 h 2116815"/>
              <a:gd name="connsiteX17" fmla="*/ 827337 w 2830878"/>
              <a:gd name="connsiteY17" fmla="*/ 173194 h 2116815"/>
              <a:gd name="connsiteX18" fmla="*/ 885058 w 2830878"/>
              <a:gd name="connsiteY18" fmla="*/ 153951 h 2116815"/>
              <a:gd name="connsiteX19" fmla="*/ 962020 w 2830878"/>
              <a:gd name="connsiteY19" fmla="*/ 134707 h 2116815"/>
              <a:gd name="connsiteX20" fmla="*/ 1019741 w 2830878"/>
              <a:gd name="connsiteY20" fmla="*/ 115463 h 2116815"/>
              <a:gd name="connsiteX21" fmla="*/ 1173664 w 2830878"/>
              <a:gd name="connsiteY21" fmla="*/ 76975 h 2116815"/>
              <a:gd name="connsiteX22" fmla="*/ 1231385 w 2830878"/>
              <a:gd name="connsiteY22" fmla="*/ 57732 h 2116815"/>
              <a:gd name="connsiteX23" fmla="*/ 1327587 w 2830878"/>
              <a:gd name="connsiteY23" fmla="*/ 19244 h 2116815"/>
              <a:gd name="connsiteX24" fmla="*/ 1423789 w 2830878"/>
              <a:gd name="connsiteY24" fmla="*/ 0 h 2116815"/>
              <a:gd name="connsiteX25" fmla="*/ 2077963 w 2830878"/>
              <a:gd name="connsiteY25" fmla="*/ 38488 h 2116815"/>
              <a:gd name="connsiteX26" fmla="*/ 2135684 w 2830878"/>
              <a:gd name="connsiteY26" fmla="*/ 57732 h 2116815"/>
              <a:gd name="connsiteX27" fmla="*/ 2328088 w 2830878"/>
              <a:gd name="connsiteY27" fmla="*/ 173194 h 2116815"/>
              <a:gd name="connsiteX28" fmla="*/ 2385809 w 2830878"/>
              <a:gd name="connsiteY28" fmla="*/ 211682 h 2116815"/>
              <a:gd name="connsiteX29" fmla="*/ 2482011 w 2830878"/>
              <a:gd name="connsiteY29" fmla="*/ 288657 h 2116815"/>
              <a:gd name="connsiteX30" fmla="*/ 2520492 w 2830878"/>
              <a:gd name="connsiteY30" fmla="*/ 346388 h 2116815"/>
              <a:gd name="connsiteX31" fmla="*/ 2616694 w 2830878"/>
              <a:gd name="connsiteY31" fmla="*/ 481095 h 2116815"/>
              <a:gd name="connsiteX32" fmla="*/ 2693656 w 2830878"/>
              <a:gd name="connsiteY32" fmla="*/ 615801 h 2116815"/>
              <a:gd name="connsiteX33" fmla="*/ 2732137 w 2830878"/>
              <a:gd name="connsiteY33" fmla="*/ 827483 h 2116815"/>
              <a:gd name="connsiteX34" fmla="*/ 2770617 w 2830878"/>
              <a:gd name="connsiteY34" fmla="*/ 923701 h 2116815"/>
              <a:gd name="connsiteX35" fmla="*/ 2789858 w 2830878"/>
              <a:gd name="connsiteY35" fmla="*/ 1000677 h 2116815"/>
              <a:gd name="connsiteX36" fmla="*/ 2828339 w 2830878"/>
              <a:gd name="connsiteY36" fmla="*/ 1173871 h 2116815"/>
              <a:gd name="connsiteX37" fmla="*/ 2828339 w 2830878"/>
              <a:gd name="connsiteY37" fmla="*/ 2116815 h 211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0878" h="2116815">
                <a:moveTo>
                  <a:pt x="0" y="1982109"/>
                </a:moveTo>
                <a:cubicBezTo>
                  <a:pt x="6413" y="1885890"/>
                  <a:pt x="9147" y="1789355"/>
                  <a:pt x="19240" y="1693452"/>
                </a:cubicBezTo>
                <a:cubicBezTo>
                  <a:pt x="22956" y="1658141"/>
                  <a:pt x="45798" y="1594521"/>
                  <a:pt x="57721" y="1558746"/>
                </a:cubicBezTo>
                <a:cubicBezTo>
                  <a:pt x="68583" y="1482699"/>
                  <a:pt x="77443" y="1402868"/>
                  <a:pt x="96202" y="1327821"/>
                </a:cubicBezTo>
                <a:cubicBezTo>
                  <a:pt x="107641" y="1282056"/>
                  <a:pt x="139791" y="1212740"/>
                  <a:pt x="153923" y="1173871"/>
                </a:cubicBezTo>
                <a:cubicBezTo>
                  <a:pt x="167785" y="1135744"/>
                  <a:pt x="179577" y="1096896"/>
                  <a:pt x="192404" y="1058408"/>
                </a:cubicBezTo>
                <a:cubicBezTo>
                  <a:pt x="198817" y="1039164"/>
                  <a:pt x="202574" y="1018820"/>
                  <a:pt x="211644" y="1000677"/>
                </a:cubicBezTo>
                <a:cubicBezTo>
                  <a:pt x="239178" y="945599"/>
                  <a:pt x="255209" y="922602"/>
                  <a:pt x="269365" y="865970"/>
                </a:cubicBezTo>
                <a:cubicBezTo>
                  <a:pt x="277297" y="834238"/>
                  <a:pt x="280674" y="801483"/>
                  <a:pt x="288606" y="769751"/>
                </a:cubicBezTo>
                <a:cubicBezTo>
                  <a:pt x="293525" y="750072"/>
                  <a:pt x="302274" y="731524"/>
                  <a:pt x="307846" y="712020"/>
                </a:cubicBezTo>
                <a:cubicBezTo>
                  <a:pt x="321792" y="663202"/>
                  <a:pt x="326559" y="623448"/>
                  <a:pt x="346327" y="577314"/>
                </a:cubicBezTo>
                <a:cubicBezTo>
                  <a:pt x="357625" y="550946"/>
                  <a:pt x="373510" y="526706"/>
                  <a:pt x="384808" y="500338"/>
                </a:cubicBezTo>
                <a:cubicBezTo>
                  <a:pt x="392797" y="481693"/>
                  <a:pt x="392798" y="459485"/>
                  <a:pt x="404048" y="442607"/>
                </a:cubicBezTo>
                <a:cubicBezTo>
                  <a:pt x="430846" y="402403"/>
                  <a:pt x="503165" y="353823"/>
                  <a:pt x="538731" y="327144"/>
                </a:cubicBezTo>
                <a:cubicBezTo>
                  <a:pt x="545144" y="307900"/>
                  <a:pt x="543629" y="283757"/>
                  <a:pt x="557971" y="269413"/>
                </a:cubicBezTo>
                <a:cubicBezTo>
                  <a:pt x="572311" y="255070"/>
                  <a:pt x="597052" y="258160"/>
                  <a:pt x="615693" y="250169"/>
                </a:cubicBezTo>
                <a:cubicBezTo>
                  <a:pt x="718305" y="206185"/>
                  <a:pt x="660133" y="218226"/>
                  <a:pt x="750375" y="192438"/>
                </a:cubicBezTo>
                <a:cubicBezTo>
                  <a:pt x="775801" y="185172"/>
                  <a:pt x="801911" y="180460"/>
                  <a:pt x="827337" y="173194"/>
                </a:cubicBezTo>
                <a:cubicBezTo>
                  <a:pt x="846838" y="167621"/>
                  <a:pt x="865557" y="159524"/>
                  <a:pt x="885058" y="153951"/>
                </a:cubicBezTo>
                <a:cubicBezTo>
                  <a:pt x="910484" y="146685"/>
                  <a:pt x="936594" y="141973"/>
                  <a:pt x="962020" y="134707"/>
                </a:cubicBezTo>
                <a:cubicBezTo>
                  <a:pt x="981521" y="129134"/>
                  <a:pt x="1000174" y="120800"/>
                  <a:pt x="1019741" y="115463"/>
                </a:cubicBezTo>
                <a:cubicBezTo>
                  <a:pt x="1070764" y="101545"/>
                  <a:pt x="1123491" y="93702"/>
                  <a:pt x="1173664" y="76975"/>
                </a:cubicBezTo>
                <a:cubicBezTo>
                  <a:pt x="1192904" y="70561"/>
                  <a:pt x="1212395" y="64854"/>
                  <a:pt x="1231385" y="57732"/>
                </a:cubicBezTo>
                <a:cubicBezTo>
                  <a:pt x="1263724" y="45603"/>
                  <a:pt x="1294506" y="29170"/>
                  <a:pt x="1327587" y="19244"/>
                </a:cubicBezTo>
                <a:cubicBezTo>
                  <a:pt x="1358910" y="9845"/>
                  <a:pt x="1391722" y="6415"/>
                  <a:pt x="1423789" y="0"/>
                </a:cubicBezTo>
                <a:cubicBezTo>
                  <a:pt x="1641847" y="12829"/>
                  <a:pt x="1860243" y="20832"/>
                  <a:pt x="2077963" y="38488"/>
                </a:cubicBezTo>
                <a:cubicBezTo>
                  <a:pt x="2098178" y="40127"/>
                  <a:pt x="2117043" y="49742"/>
                  <a:pt x="2135684" y="57732"/>
                </a:cubicBezTo>
                <a:cubicBezTo>
                  <a:pt x="2218517" y="93238"/>
                  <a:pt x="2246017" y="118470"/>
                  <a:pt x="2328088" y="173194"/>
                </a:cubicBezTo>
                <a:lnTo>
                  <a:pt x="2385809" y="211682"/>
                </a:lnTo>
                <a:cubicBezTo>
                  <a:pt x="2496097" y="377141"/>
                  <a:pt x="2349243" y="182424"/>
                  <a:pt x="2482011" y="288657"/>
                </a:cubicBezTo>
                <a:cubicBezTo>
                  <a:pt x="2500069" y="303106"/>
                  <a:pt x="2507051" y="327568"/>
                  <a:pt x="2520492" y="346388"/>
                </a:cubicBezTo>
                <a:cubicBezTo>
                  <a:pt x="2535020" y="366731"/>
                  <a:pt x="2601578" y="450858"/>
                  <a:pt x="2616694" y="481095"/>
                </a:cubicBezTo>
                <a:cubicBezTo>
                  <a:pt x="2690145" y="628022"/>
                  <a:pt x="2554088" y="429678"/>
                  <a:pt x="2693656" y="615801"/>
                </a:cubicBezTo>
                <a:cubicBezTo>
                  <a:pt x="2698225" y="643219"/>
                  <a:pt x="2722050" y="793854"/>
                  <a:pt x="2732137" y="827483"/>
                </a:cubicBezTo>
                <a:cubicBezTo>
                  <a:pt x="2742061" y="860569"/>
                  <a:pt x="2759695" y="890931"/>
                  <a:pt x="2770617" y="923701"/>
                </a:cubicBezTo>
                <a:cubicBezTo>
                  <a:pt x="2778979" y="948792"/>
                  <a:pt x="2782593" y="975246"/>
                  <a:pt x="2789858" y="1000677"/>
                </a:cubicBezTo>
                <a:cubicBezTo>
                  <a:pt x="2810575" y="1073198"/>
                  <a:pt x="2826653" y="1081154"/>
                  <a:pt x="2828339" y="1173871"/>
                </a:cubicBezTo>
                <a:cubicBezTo>
                  <a:pt x="2834052" y="1488134"/>
                  <a:pt x="2828339" y="1802500"/>
                  <a:pt x="2828339" y="211681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5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F</a:t>
            </a:r>
            <a:r>
              <a:rPr lang="en-US" baseline="-25000">
                <a:latin typeface="Century Gothic" charset="0"/>
              </a:rPr>
              <a:t>3</a:t>
            </a:r>
            <a:endParaRPr lang="en-US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4786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2483768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87675" y="4689475"/>
            <a:ext cx="360363" cy="34925"/>
          </a:xfrm>
          <a:prstGeom prst="line">
            <a:avLst/>
          </a:prstGeom>
          <a:ln w="47625">
            <a:solidFill>
              <a:srgbClr val="E046A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403350" y="3644900"/>
            <a:ext cx="2347913" cy="942975"/>
          </a:xfrm>
          <a:custGeom>
            <a:avLst/>
            <a:gdLst>
              <a:gd name="connsiteX0" fmla="*/ 0 w 2347401"/>
              <a:gd name="connsiteY0" fmla="*/ 942945 h 942945"/>
              <a:gd name="connsiteX1" fmla="*/ 38481 w 2347401"/>
              <a:gd name="connsiteY1" fmla="*/ 558069 h 942945"/>
              <a:gd name="connsiteX2" fmla="*/ 57721 w 2347401"/>
              <a:gd name="connsiteY2" fmla="*/ 500338 h 942945"/>
              <a:gd name="connsiteX3" fmla="*/ 211645 w 2347401"/>
              <a:gd name="connsiteY3" fmla="*/ 365632 h 942945"/>
              <a:gd name="connsiteX4" fmla="*/ 269366 w 2347401"/>
              <a:gd name="connsiteY4" fmla="*/ 327144 h 942945"/>
              <a:gd name="connsiteX5" fmla="*/ 384808 w 2347401"/>
              <a:gd name="connsiteY5" fmla="*/ 211681 h 942945"/>
              <a:gd name="connsiteX6" fmla="*/ 461770 w 2347401"/>
              <a:gd name="connsiteY6" fmla="*/ 153950 h 942945"/>
              <a:gd name="connsiteX7" fmla="*/ 519491 w 2347401"/>
              <a:gd name="connsiteY7" fmla="*/ 115463 h 942945"/>
              <a:gd name="connsiteX8" fmla="*/ 654174 w 2347401"/>
              <a:gd name="connsiteY8" fmla="*/ 0 h 942945"/>
              <a:gd name="connsiteX9" fmla="*/ 1673915 w 2347401"/>
              <a:gd name="connsiteY9" fmla="*/ 19244 h 942945"/>
              <a:gd name="connsiteX10" fmla="*/ 1750877 w 2347401"/>
              <a:gd name="connsiteY10" fmla="*/ 38487 h 942945"/>
              <a:gd name="connsiteX11" fmla="*/ 1847079 w 2347401"/>
              <a:gd name="connsiteY11" fmla="*/ 57731 h 942945"/>
              <a:gd name="connsiteX12" fmla="*/ 1943281 w 2347401"/>
              <a:gd name="connsiteY12" fmla="*/ 96219 h 942945"/>
              <a:gd name="connsiteX13" fmla="*/ 2039483 w 2347401"/>
              <a:gd name="connsiteY13" fmla="*/ 211681 h 942945"/>
              <a:gd name="connsiteX14" fmla="*/ 2174165 w 2347401"/>
              <a:gd name="connsiteY14" fmla="*/ 384875 h 942945"/>
              <a:gd name="connsiteX15" fmla="*/ 2193406 w 2347401"/>
              <a:gd name="connsiteY15" fmla="*/ 442607 h 942945"/>
              <a:gd name="connsiteX16" fmla="*/ 2270367 w 2347401"/>
              <a:gd name="connsiteY16" fmla="*/ 558069 h 942945"/>
              <a:gd name="connsiteX17" fmla="*/ 2308848 w 2347401"/>
              <a:gd name="connsiteY17" fmla="*/ 692776 h 942945"/>
              <a:gd name="connsiteX18" fmla="*/ 2347329 w 2347401"/>
              <a:gd name="connsiteY18" fmla="*/ 865970 h 9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7401" h="942945">
                <a:moveTo>
                  <a:pt x="0" y="942945"/>
                </a:moveTo>
                <a:cubicBezTo>
                  <a:pt x="14019" y="718602"/>
                  <a:pt x="-3928" y="706530"/>
                  <a:pt x="38481" y="558069"/>
                </a:cubicBezTo>
                <a:cubicBezTo>
                  <a:pt x="44053" y="538565"/>
                  <a:pt x="48651" y="518481"/>
                  <a:pt x="57721" y="500338"/>
                </a:cubicBezTo>
                <a:cubicBezTo>
                  <a:pt x="97804" y="420158"/>
                  <a:pt x="125058" y="423367"/>
                  <a:pt x="211645" y="365632"/>
                </a:cubicBezTo>
                <a:cubicBezTo>
                  <a:pt x="230885" y="352803"/>
                  <a:pt x="253015" y="343498"/>
                  <a:pt x="269366" y="327144"/>
                </a:cubicBezTo>
                <a:cubicBezTo>
                  <a:pt x="307847" y="288656"/>
                  <a:pt x="341271" y="244339"/>
                  <a:pt x="384808" y="211681"/>
                </a:cubicBezTo>
                <a:cubicBezTo>
                  <a:pt x="410462" y="192437"/>
                  <a:pt x="435676" y="172592"/>
                  <a:pt x="461770" y="153950"/>
                </a:cubicBezTo>
                <a:cubicBezTo>
                  <a:pt x="480587" y="140507"/>
                  <a:pt x="501727" y="130269"/>
                  <a:pt x="519491" y="115463"/>
                </a:cubicBezTo>
                <a:cubicBezTo>
                  <a:pt x="760664" y="-85551"/>
                  <a:pt x="365970" y="216189"/>
                  <a:pt x="654174" y="0"/>
                </a:cubicBezTo>
                <a:lnTo>
                  <a:pt x="1673915" y="19244"/>
                </a:lnTo>
                <a:cubicBezTo>
                  <a:pt x="1700342" y="20171"/>
                  <a:pt x="1725063" y="32750"/>
                  <a:pt x="1750877" y="38487"/>
                </a:cubicBezTo>
                <a:cubicBezTo>
                  <a:pt x="1782801" y="45582"/>
                  <a:pt x="1815756" y="48332"/>
                  <a:pt x="1847079" y="57731"/>
                </a:cubicBezTo>
                <a:cubicBezTo>
                  <a:pt x="1880160" y="67657"/>
                  <a:pt x="1911214" y="83390"/>
                  <a:pt x="1943281" y="96219"/>
                </a:cubicBezTo>
                <a:cubicBezTo>
                  <a:pt x="2111902" y="264869"/>
                  <a:pt x="1905556" y="50940"/>
                  <a:pt x="2039483" y="211681"/>
                </a:cubicBezTo>
                <a:cubicBezTo>
                  <a:pt x="2094822" y="278100"/>
                  <a:pt x="2141745" y="287601"/>
                  <a:pt x="2174165" y="384875"/>
                </a:cubicBezTo>
                <a:cubicBezTo>
                  <a:pt x="2180579" y="404119"/>
                  <a:pt x="2183556" y="424874"/>
                  <a:pt x="2193406" y="442607"/>
                </a:cubicBezTo>
                <a:cubicBezTo>
                  <a:pt x="2215866" y="483041"/>
                  <a:pt x="2255742" y="514188"/>
                  <a:pt x="2270367" y="558069"/>
                </a:cubicBezTo>
                <a:cubicBezTo>
                  <a:pt x="2307236" y="668694"/>
                  <a:pt x="2272608" y="559873"/>
                  <a:pt x="2308848" y="692776"/>
                </a:cubicBezTo>
                <a:cubicBezTo>
                  <a:pt x="2350853" y="846821"/>
                  <a:pt x="2347329" y="778860"/>
                  <a:pt x="2347329" y="865970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34050" y="3540125"/>
            <a:ext cx="1739900" cy="885825"/>
          </a:xfrm>
          <a:custGeom>
            <a:avLst/>
            <a:gdLst>
              <a:gd name="connsiteX0" fmla="*/ 0 w 1740520"/>
              <a:gd name="connsiteY0" fmla="*/ 885214 h 885214"/>
              <a:gd name="connsiteX1" fmla="*/ 19241 w 1740520"/>
              <a:gd name="connsiteY1" fmla="*/ 230926 h 885214"/>
              <a:gd name="connsiteX2" fmla="*/ 134683 w 1740520"/>
              <a:gd name="connsiteY2" fmla="*/ 115463 h 885214"/>
              <a:gd name="connsiteX3" fmla="*/ 211645 w 1740520"/>
              <a:gd name="connsiteY3" fmla="*/ 76976 h 885214"/>
              <a:gd name="connsiteX4" fmla="*/ 481010 w 1740520"/>
              <a:gd name="connsiteY4" fmla="*/ 38488 h 885214"/>
              <a:gd name="connsiteX5" fmla="*/ 750376 w 1740520"/>
              <a:gd name="connsiteY5" fmla="*/ 0 h 885214"/>
              <a:gd name="connsiteX6" fmla="*/ 1423790 w 1740520"/>
              <a:gd name="connsiteY6" fmla="*/ 76976 h 885214"/>
              <a:gd name="connsiteX7" fmla="*/ 1500751 w 1740520"/>
              <a:gd name="connsiteY7" fmla="*/ 115463 h 885214"/>
              <a:gd name="connsiteX8" fmla="*/ 1539232 w 1740520"/>
              <a:gd name="connsiteY8" fmla="*/ 173194 h 885214"/>
              <a:gd name="connsiteX9" fmla="*/ 1654675 w 1740520"/>
              <a:gd name="connsiteY9" fmla="*/ 269413 h 885214"/>
              <a:gd name="connsiteX10" fmla="*/ 1693155 w 1740520"/>
              <a:gd name="connsiteY10" fmla="*/ 327145 h 885214"/>
              <a:gd name="connsiteX11" fmla="*/ 1731636 w 1740520"/>
              <a:gd name="connsiteY11" fmla="*/ 788995 h 8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0520" h="885214">
                <a:moveTo>
                  <a:pt x="0" y="885214"/>
                </a:moveTo>
                <a:cubicBezTo>
                  <a:pt x="6414" y="667118"/>
                  <a:pt x="7466" y="448798"/>
                  <a:pt x="19241" y="230926"/>
                </a:cubicBezTo>
                <a:cubicBezTo>
                  <a:pt x="23320" y="155447"/>
                  <a:pt x="70840" y="150937"/>
                  <a:pt x="134683" y="115463"/>
                </a:cubicBezTo>
                <a:cubicBezTo>
                  <a:pt x="159755" y="101532"/>
                  <a:pt x="184172" y="85219"/>
                  <a:pt x="211645" y="76976"/>
                </a:cubicBezTo>
                <a:cubicBezTo>
                  <a:pt x="252563" y="64699"/>
                  <a:pt x="454754" y="42069"/>
                  <a:pt x="481010" y="38488"/>
                </a:cubicBezTo>
                <a:lnTo>
                  <a:pt x="750376" y="0"/>
                </a:lnTo>
                <a:cubicBezTo>
                  <a:pt x="890854" y="6109"/>
                  <a:pt x="1254540" y="-7663"/>
                  <a:pt x="1423790" y="76976"/>
                </a:cubicBezTo>
                <a:lnTo>
                  <a:pt x="1500751" y="115463"/>
                </a:lnTo>
                <a:cubicBezTo>
                  <a:pt x="1513578" y="134707"/>
                  <a:pt x="1522880" y="156839"/>
                  <a:pt x="1539232" y="173194"/>
                </a:cubicBezTo>
                <a:cubicBezTo>
                  <a:pt x="1690571" y="324560"/>
                  <a:pt x="1497080" y="80266"/>
                  <a:pt x="1654675" y="269413"/>
                </a:cubicBezTo>
                <a:cubicBezTo>
                  <a:pt x="1669479" y="287181"/>
                  <a:pt x="1683764" y="306011"/>
                  <a:pt x="1693155" y="327145"/>
                </a:cubicBezTo>
                <a:cubicBezTo>
                  <a:pt x="1768143" y="495899"/>
                  <a:pt x="1731636" y="562124"/>
                  <a:pt x="1731636" y="788995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694113" y="2444750"/>
            <a:ext cx="2830512" cy="2116138"/>
          </a:xfrm>
          <a:custGeom>
            <a:avLst/>
            <a:gdLst>
              <a:gd name="connsiteX0" fmla="*/ 0 w 2830878"/>
              <a:gd name="connsiteY0" fmla="*/ 1982109 h 2116815"/>
              <a:gd name="connsiteX1" fmla="*/ 19240 w 2830878"/>
              <a:gd name="connsiteY1" fmla="*/ 1693452 h 2116815"/>
              <a:gd name="connsiteX2" fmla="*/ 57721 w 2830878"/>
              <a:gd name="connsiteY2" fmla="*/ 1558746 h 2116815"/>
              <a:gd name="connsiteX3" fmla="*/ 96202 w 2830878"/>
              <a:gd name="connsiteY3" fmla="*/ 1327821 h 2116815"/>
              <a:gd name="connsiteX4" fmla="*/ 153923 w 2830878"/>
              <a:gd name="connsiteY4" fmla="*/ 1173871 h 2116815"/>
              <a:gd name="connsiteX5" fmla="*/ 192404 w 2830878"/>
              <a:gd name="connsiteY5" fmla="*/ 1058408 h 2116815"/>
              <a:gd name="connsiteX6" fmla="*/ 211644 w 2830878"/>
              <a:gd name="connsiteY6" fmla="*/ 1000677 h 2116815"/>
              <a:gd name="connsiteX7" fmla="*/ 269365 w 2830878"/>
              <a:gd name="connsiteY7" fmla="*/ 865970 h 2116815"/>
              <a:gd name="connsiteX8" fmla="*/ 288606 w 2830878"/>
              <a:gd name="connsiteY8" fmla="*/ 769751 h 2116815"/>
              <a:gd name="connsiteX9" fmla="*/ 307846 w 2830878"/>
              <a:gd name="connsiteY9" fmla="*/ 712020 h 2116815"/>
              <a:gd name="connsiteX10" fmla="*/ 346327 w 2830878"/>
              <a:gd name="connsiteY10" fmla="*/ 577314 h 2116815"/>
              <a:gd name="connsiteX11" fmla="*/ 384808 w 2830878"/>
              <a:gd name="connsiteY11" fmla="*/ 500338 h 2116815"/>
              <a:gd name="connsiteX12" fmla="*/ 404048 w 2830878"/>
              <a:gd name="connsiteY12" fmla="*/ 442607 h 2116815"/>
              <a:gd name="connsiteX13" fmla="*/ 538731 w 2830878"/>
              <a:gd name="connsiteY13" fmla="*/ 327144 h 2116815"/>
              <a:gd name="connsiteX14" fmla="*/ 557971 w 2830878"/>
              <a:gd name="connsiteY14" fmla="*/ 269413 h 2116815"/>
              <a:gd name="connsiteX15" fmla="*/ 615693 w 2830878"/>
              <a:gd name="connsiteY15" fmla="*/ 250169 h 2116815"/>
              <a:gd name="connsiteX16" fmla="*/ 750375 w 2830878"/>
              <a:gd name="connsiteY16" fmla="*/ 192438 h 2116815"/>
              <a:gd name="connsiteX17" fmla="*/ 827337 w 2830878"/>
              <a:gd name="connsiteY17" fmla="*/ 173194 h 2116815"/>
              <a:gd name="connsiteX18" fmla="*/ 885058 w 2830878"/>
              <a:gd name="connsiteY18" fmla="*/ 153951 h 2116815"/>
              <a:gd name="connsiteX19" fmla="*/ 962020 w 2830878"/>
              <a:gd name="connsiteY19" fmla="*/ 134707 h 2116815"/>
              <a:gd name="connsiteX20" fmla="*/ 1019741 w 2830878"/>
              <a:gd name="connsiteY20" fmla="*/ 115463 h 2116815"/>
              <a:gd name="connsiteX21" fmla="*/ 1173664 w 2830878"/>
              <a:gd name="connsiteY21" fmla="*/ 76975 h 2116815"/>
              <a:gd name="connsiteX22" fmla="*/ 1231385 w 2830878"/>
              <a:gd name="connsiteY22" fmla="*/ 57732 h 2116815"/>
              <a:gd name="connsiteX23" fmla="*/ 1327587 w 2830878"/>
              <a:gd name="connsiteY23" fmla="*/ 19244 h 2116815"/>
              <a:gd name="connsiteX24" fmla="*/ 1423789 w 2830878"/>
              <a:gd name="connsiteY24" fmla="*/ 0 h 2116815"/>
              <a:gd name="connsiteX25" fmla="*/ 2077963 w 2830878"/>
              <a:gd name="connsiteY25" fmla="*/ 38488 h 2116815"/>
              <a:gd name="connsiteX26" fmla="*/ 2135684 w 2830878"/>
              <a:gd name="connsiteY26" fmla="*/ 57732 h 2116815"/>
              <a:gd name="connsiteX27" fmla="*/ 2328088 w 2830878"/>
              <a:gd name="connsiteY27" fmla="*/ 173194 h 2116815"/>
              <a:gd name="connsiteX28" fmla="*/ 2385809 w 2830878"/>
              <a:gd name="connsiteY28" fmla="*/ 211682 h 2116815"/>
              <a:gd name="connsiteX29" fmla="*/ 2482011 w 2830878"/>
              <a:gd name="connsiteY29" fmla="*/ 288657 h 2116815"/>
              <a:gd name="connsiteX30" fmla="*/ 2520492 w 2830878"/>
              <a:gd name="connsiteY30" fmla="*/ 346388 h 2116815"/>
              <a:gd name="connsiteX31" fmla="*/ 2616694 w 2830878"/>
              <a:gd name="connsiteY31" fmla="*/ 481095 h 2116815"/>
              <a:gd name="connsiteX32" fmla="*/ 2693656 w 2830878"/>
              <a:gd name="connsiteY32" fmla="*/ 615801 h 2116815"/>
              <a:gd name="connsiteX33" fmla="*/ 2732137 w 2830878"/>
              <a:gd name="connsiteY33" fmla="*/ 827483 h 2116815"/>
              <a:gd name="connsiteX34" fmla="*/ 2770617 w 2830878"/>
              <a:gd name="connsiteY34" fmla="*/ 923701 h 2116815"/>
              <a:gd name="connsiteX35" fmla="*/ 2789858 w 2830878"/>
              <a:gd name="connsiteY35" fmla="*/ 1000677 h 2116815"/>
              <a:gd name="connsiteX36" fmla="*/ 2828339 w 2830878"/>
              <a:gd name="connsiteY36" fmla="*/ 1173871 h 2116815"/>
              <a:gd name="connsiteX37" fmla="*/ 2828339 w 2830878"/>
              <a:gd name="connsiteY37" fmla="*/ 2116815 h 211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0878" h="2116815">
                <a:moveTo>
                  <a:pt x="0" y="1982109"/>
                </a:moveTo>
                <a:cubicBezTo>
                  <a:pt x="6413" y="1885890"/>
                  <a:pt x="9147" y="1789355"/>
                  <a:pt x="19240" y="1693452"/>
                </a:cubicBezTo>
                <a:cubicBezTo>
                  <a:pt x="22956" y="1658141"/>
                  <a:pt x="45798" y="1594521"/>
                  <a:pt x="57721" y="1558746"/>
                </a:cubicBezTo>
                <a:cubicBezTo>
                  <a:pt x="68583" y="1482699"/>
                  <a:pt x="77443" y="1402868"/>
                  <a:pt x="96202" y="1327821"/>
                </a:cubicBezTo>
                <a:cubicBezTo>
                  <a:pt x="107641" y="1282056"/>
                  <a:pt x="139791" y="1212740"/>
                  <a:pt x="153923" y="1173871"/>
                </a:cubicBezTo>
                <a:cubicBezTo>
                  <a:pt x="167785" y="1135744"/>
                  <a:pt x="179577" y="1096896"/>
                  <a:pt x="192404" y="1058408"/>
                </a:cubicBezTo>
                <a:cubicBezTo>
                  <a:pt x="198817" y="1039164"/>
                  <a:pt x="202574" y="1018820"/>
                  <a:pt x="211644" y="1000677"/>
                </a:cubicBezTo>
                <a:cubicBezTo>
                  <a:pt x="239178" y="945599"/>
                  <a:pt x="255209" y="922602"/>
                  <a:pt x="269365" y="865970"/>
                </a:cubicBezTo>
                <a:cubicBezTo>
                  <a:pt x="277297" y="834238"/>
                  <a:pt x="280674" y="801483"/>
                  <a:pt x="288606" y="769751"/>
                </a:cubicBezTo>
                <a:cubicBezTo>
                  <a:pt x="293525" y="750072"/>
                  <a:pt x="302274" y="731524"/>
                  <a:pt x="307846" y="712020"/>
                </a:cubicBezTo>
                <a:cubicBezTo>
                  <a:pt x="321792" y="663202"/>
                  <a:pt x="326559" y="623448"/>
                  <a:pt x="346327" y="577314"/>
                </a:cubicBezTo>
                <a:cubicBezTo>
                  <a:pt x="357625" y="550946"/>
                  <a:pt x="373510" y="526706"/>
                  <a:pt x="384808" y="500338"/>
                </a:cubicBezTo>
                <a:cubicBezTo>
                  <a:pt x="392797" y="481693"/>
                  <a:pt x="392798" y="459485"/>
                  <a:pt x="404048" y="442607"/>
                </a:cubicBezTo>
                <a:cubicBezTo>
                  <a:pt x="430846" y="402403"/>
                  <a:pt x="503165" y="353823"/>
                  <a:pt x="538731" y="327144"/>
                </a:cubicBezTo>
                <a:cubicBezTo>
                  <a:pt x="545144" y="307900"/>
                  <a:pt x="543629" y="283757"/>
                  <a:pt x="557971" y="269413"/>
                </a:cubicBezTo>
                <a:cubicBezTo>
                  <a:pt x="572311" y="255070"/>
                  <a:pt x="597052" y="258160"/>
                  <a:pt x="615693" y="250169"/>
                </a:cubicBezTo>
                <a:cubicBezTo>
                  <a:pt x="718305" y="206185"/>
                  <a:pt x="660133" y="218226"/>
                  <a:pt x="750375" y="192438"/>
                </a:cubicBezTo>
                <a:cubicBezTo>
                  <a:pt x="775801" y="185172"/>
                  <a:pt x="801911" y="180460"/>
                  <a:pt x="827337" y="173194"/>
                </a:cubicBezTo>
                <a:cubicBezTo>
                  <a:pt x="846838" y="167621"/>
                  <a:pt x="865557" y="159524"/>
                  <a:pt x="885058" y="153951"/>
                </a:cubicBezTo>
                <a:cubicBezTo>
                  <a:pt x="910484" y="146685"/>
                  <a:pt x="936594" y="141973"/>
                  <a:pt x="962020" y="134707"/>
                </a:cubicBezTo>
                <a:cubicBezTo>
                  <a:pt x="981521" y="129134"/>
                  <a:pt x="1000174" y="120800"/>
                  <a:pt x="1019741" y="115463"/>
                </a:cubicBezTo>
                <a:cubicBezTo>
                  <a:pt x="1070764" y="101545"/>
                  <a:pt x="1123491" y="93702"/>
                  <a:pt x="1173664" y="76975"/>
                </a:cubicBezTo>
                <a:cubicBezTo>
                  <a:pt x="1192904" y="70561"/>
                  <a:pt x="1212395" y="64854"/>
                  <a:pt x="1231385" y="57732"/>
                </a:cubicBezTo>
                <a:cubicBezTo>
                  <a:pt x="1263724" y="45603"/>
                  <a:pt x="1294506" y="29170"/>
                  <a:pt x="1327587" y="19244"/>
                </a:cubicBezTo>
                <a:cubicBezTo>
                  <a:pt x="1358910" y="9845"/>
                  <a:pt x="1391722" y="6415"/>
                  <a:pt x="1423789" y="0"/>
                </a:cubicBezTo>
                <a:cubicBezTo>
                  <a:pt x="1641847" y="12829"/>
                  <a:pt x="1860243" y="20832"/>
                  <a:pt x="2077963" y="38488"/>
                </a:cubicBezTo>
                <a:cubicBezTo>
                  <a:pt x="2098178" y="40127"/>
                  <a:pt x="2117043" y="49742"/>
                  <a:pt x="2135684" y="57732"/>
                </a:cubicBezTo>
                <a:cubicBezTo>
                  <a:pt x="2218517" y="93238"/>
                  <a:pt x="2246017" y="118470"/>
                  <a:pt x="2328088" y="173194"/>
                </a:cubicBezTo>
                <a:lnTo>
                  <a:pt x="2385809" y="211682"/>
                </a:lnTo>
                <a:cubicBezTo>
                  <a:pt x="2496097" y="377141"/>
                  <a:pt x="2349243" y="182424"/>
                  <a:pt x="2482011" y="288657"/>
                </a:cubicBezTo>
                <a:cubicBezTo>
                  <a:pt x="2500069" y="303106"/>
                  <a:pt x="2507051" y="327568"/>
                  <a:pt x="2520492" y="346388"/>
                </a:cubicBezTo>
                <a:cubicBezTo>
                  <a:pt x="2535020" y="366731"/>
                  <a:pt x="2601578" y="450858"/>
                  <a:pt x="2616694" y="481095"/>
                </a:cubicBezTo>
                <a:cubicBezTo>
                  <a:pt x="2690145" y="628022"/>
                  <a:pt x="2554088" y="429678"/>
                  <a:pt x="2693656" y="615801"/>
                </a:cubicBezTo>
                <a:cubicBezTo>
                  <a:pt x="2698225" y="643219"/>
                  <a:pt x="2722050" y="793854"/>
                  <a:pt x="2732137" y="827483"/>
                </a:cubicBezTo>
                <a:cubicBezTo>
                  <a:pt x="2742061" y="860569"/>
                  <a:pt x="2759695" y="890931"/>
                  <a:pt x="2770617" y="923701"/>
                </a:cubicBezTo>
                <a:cubicBezTo>
                  <a:pt x="2778979" y="948792"/>
                  <a:pt x="2782593" y="975246"/>
                  <a:pt x="2789858" y="1000677"/>
                </a:cubicBezTo>
                <a:cubicBezTo>
                  <a:pt x="2810575" y="1073198"/>
                  <a:pt x="2826653" y="1081154"/>
                  <a:pt x="2828339" y="1173871"/>
                </a:cubicBezTo>
                <a:cubicBezTo>
                  <a:pt x="2834052" y="1488134"/>
                  <a:pt x="2828339" y="1802500"/>
                  <a:pt x="2828339" y="211681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98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Deletion of a tier 1 edge:</a:t>
            </a:r>
          </a:p>
        </p:txBody>
      </p:sp>
    </p:spTree>
    <p:extLst>
      <p:ext uri="{BB962C8B-B14F-4D97-AF65-F5344CB8AC3E}">
        <p14:creationId xmlns:p14="http://schemas.microsoft.com/office/powerpoint/2010/main" val="22714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4786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2483768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87675" y="4689475"/>
            <a:ext cx="360363" cy="34925"/>
          </a:xfrm>
          <a:prstGeom prst="line">
            <a:avLst/>
          </a:prstGeom>
          <a:ln w="47625">
            <a:solidFill>
              <a:srgbClr val="E046A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403350" y="3644900"/>
            <a:ext cx="2347913" cy="942975"/>
          </a:xfrm>
          <a:custGeom>
            <a:avLst/>
            <a:gdLst>
              <a:gd name="connsiteX0" fmla="*/ 0 w 2347401"/>
              <a:gd name="connsiteY0" fmla="*/ 942945 h 942945"/>
              <a:gd name="connsiteX1" fmla="*/ 38481 w 2347401"/>
              <a:gd name="connsiteY1" fmla="*/ 558069 h 942945"/>
              <a:gd name="connsiteX2" fmla="*/ 57721 w 2347401"/>
              <a:gd name="connsiteY2" fmla="*/ 500338 h 942945"/>
              <a:gd name="connsiteX3" fmla="*/ 211645 w 2347401"/>
              <a:gd name="connsiteY3" fmla="*/ 365632 h 942945"/>
              <a:gd name="connsiteX4" fmla="*/ 269366 w 2347401"/>
              <a:gd name="connsiteY4" fmla="*/ 327144 h 942945"/>
              <a:gd name="connsiteX5" fmla="*/ 384808 w 2347401"/>
              <a:gd name="connsiteY5" fmla="*/ 211681 h 942945"/>
              <a:gd name="connsiteX6" fmla="*/ 461770 w 2347401"/>
              <a:gd name="connsiteY6" fmla="*/ 153950 h 942945"/>
              <a:gd name="connsiteX7" fmla="*/ 519491 w 2347401"/>
              <a:gd name="connsiteY7" fmla="*/ 115463 h 942945"/>
              <a:gd name="connsiteX8" fmla="*/ 654174 w 2347401"/>
              <a:gd name="connsiteY8" fmla="*/ 0 h 942945"/>
              <a:gd name="connsiteX9" fmla="*/ 1673915 w 2347401"/>
              <a:gd name="connsiteY9" fmla="*/ 19244 h 942945"/>
              <a:gd name="connsiteX10" fmla="*/ 1750877 w 2347401"/>
              <a:gd name="connsiteY10" fmla="*/ 38487 h 942945"/>
              <a:gd name="connsiteX11" fmla="*/ 1847079 w 2347401"/>
              <a:gd name="connsiteY11" fmla="*/ 57731 h 942945"/>
              <a:gd name="connsiteX12" fmla="*/ 1943281 w 2347401"/>
              <a:gd name="connsiteY12" fmla="*/ 96219 h 942945"/>
              <a:gd name="connsiteX13" fmla="*/ 2039483 w 2347401"/>
              <a:gd name="connsiteY13" fmla="*/ 211681 h 942945"/>
              <a:gd name="connsiteX14" fmla="*/ 2174165 w 2347401"/>
              <a:gd name="connsiteY14" fmla="*/ 384875 h 942945"/>
              <a:gd name="connsiteX15" fmla="*/ 2193406 w 2347401"/>
              <a:gd name="connsiteY15" fmla="*/ 442607 h 942945"/>
              <a:gd name="connsiteX16" fmla="*/ 2270367 w 2347401"/>
              <a:gd name="connsiteY16" fmla="*/ 558069 h 942945"/>
              <a:gd name="connsiteX17" fmla="*/ 2308848 w 2347401"/>
              <a:gd name="connsiteY17" fmla="*/ 692776 h 942945"/>
              <a:gd name="connsiteX18" fmla="*/ 2347329 w 2347401"/>
              <a:gd name="connsiteY18" fmla="*/ 865970 h 9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7401" h="942945">
                <a:moveTo>
                  <a:pt x="0" y="942945"/>
                </a:moveTo>
                <a:cubicBezTo>
                  <a:pt x="14019" y="718602"/>
                  <a:pt x="-3928" y="706530"/>
                  <a:pt x="38481" y="558069"/>
                </a:cubicBezTo>
                <a:cubicBezTo>
                  <a:pt x="44053" y="538565"/>
                  <a:pt x="48651" y="518481"/>
                  <a:pt x="57721" y="500338"/>
                </a:cubicBezTo>
                <a:cubicBezTo>
                  <a:pt x="97804" y="420158"/>
                  <a:pt x="125058" y="423367"/>
                  <a:pt x="211645" y="365632"/>
                </a:cubicBezTo>
                <a:cubicBezTo>
                  <a:pt x="230885" y="352803"/>
                  <a:pt x="253015" y="343498"/>
                  <a:pt x="269366" y="327144"/>
                </a:cubicBezTo>
                <a:cubicBezTo>
                  <a:pt x="307847" y="288656"/>
                  <a:pt x="341271" y="244339"/>
                  <a:pt x="384808" y="211681"/>
                </a:cubicBezTo>
                <a:cubicBezTo>
                  <a:pt x="410462" y="192437"/>
                  <a:pt x="435676" y="172592"/>
                  <a:pt x="461770" y="153950"/>
                </a:cubicBezTo>
                <a:cubicBezTo>
                  <a:pt x="480587" y="140507"/>
                  <a:pt x="501727" y="130269"/>
                  <a:pt x="519491" y="115463"/>
                </a:cubicBezTo>
                <a:cubicBezTo>
                  <a:pt x="760664" y="-85551"/>
                  <a:pt x="365970" y="216189"/>
                  <a:pt x="654174" y="0"/>
                </a:cubicBezTo>
                <a:lnTo>
                  <a:pt x="1673915" y="19244"/>
                </a:lnTo>
                <a:cubicBezTo>
                  <a:pt x="1700342" y="20171"/>
                  <a:pt x="1725063" y="32750"/>
                  <a:pt x="1750877" y="38487"/>
                </a:cubicBezTo>
                <a:cubicBezTo>
                  <a:pt x="1782801" y="45582"/>
                  <a:pt x="1815756" y="48332"/>
                  <a:pt x="1847079" y="57731"/>
                </a:cubicBezTo>
                <a:cubicBezTo>
                  <a:pt x="1880160" y="67657"/>
                  <a:pt x="1911214" y="83390"/>
                  <a:pt x="1943281" y="96219"/>
                </a:cubicBezTo>
                <a:cubicBezTo>
                  <a:pt x="2111902" y="264869"/>
                  <a:pt x="1905556" y="50940"/>
                  <a:pt x="2039483" y="211681"/>
                </a:cubicBezTo>
                <a:cubicBezTo>
                  <a:pt x="2094822" y="278100"/>
                  <a:pt x="2141745" y="287601"/>
                  <a:pt x="2174165" y="384875"/>
                </a:cubicBezTo>
                <a:cubicBezTo>
                  <a:pt x="2180579" y="404119"/>
                  <a:pt x="2183556" y="424874"/>
                  <a:pt x="2193406" y="442607"/>
                </a:cubicBezTo>
                <a:cubicBezTo>
                  <a:pt x="2215866" y="483041"/>
                  <a:pt x="2255742" y="514188"/>
                  <a:pt x="2270367" y="558069"/>
                </a:cubicBezTo>
                <a:cubicBezTo>
                  <a:pt x="2307236" y="668694"/>
                  <a:pt x="2272608" y="559873"/>
                  <a:pt x="2308848" y="692776"/>
                </a:cubicBezTo>
                <a:cubicBezTo>
                  <a:pt x="2350853" y="846821"/>
                  <a:pt x="2347329" y="778860"/>
                  <a:pt x="2347329" y="865970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34050" y="3540125"/>
            <a:ext cx="1739900" cy="885825"/>
          </a:xfrm>
          <a:custGeom>
            <a:avLst/>
            <a:gdLst>
              <a:gd name="connsiteX0" fmla="*/ 0 w 1740520"/>
              <a:gd name="connsiteY0" fmla="*/ 885214 h 885214"/>
              <a:gd name="connsiteX1" fmla="*/ 19241 w 1740520"/>
              <a:gd name="connsiteY1" fmla="*/ 230926 h 885214"/>
              <a:gd name="connsiteX2" fmla="*/ 134683 w 1740520"/>
              <a:gd name="connsiteY2" fmla="*/ 115463 h 885214"/>
              <a:gd name="connsiteX3" fmla="*/ 211645 w 1740520"/>
              <a:gd name="connsiteY3" fmla="*/ 76976 h 885214"/>
              <a:gd name="connsiteX4" fmla="*/ 481010 w 1740520"/>
              <a:gd name="connsiteY4" fmla="*/ 38488 h 885214"/>
              <a:gd name="connsiteX5" fmla="*/ 750376 w 1740520"/>
              <a:gd name="connsiteY5" fmla="*/ 0 h 885214"/>
              <a:gd name="connsiteX6" fmla="*/ 1423790 w 1740520"/>
              <a:gd name="connsiteY6" fmla="*/ 76976 h 885214"/>
              <a:gd name="connsiteX7" fmla="*/ 1500751 w 1740520"/>
              <a:gd name="connsiteY7" fmla="*/ 115463 h 885214"/>
              <a:gd name="connsiteX8" fmla="*/ 1539232 w 1740520"/>
              <a:gd name="connsiteY8" fmla="*/ 173194 h 885214"/>
              <a:gd name="connsiteX9" fmla="*/ 1654675 w 1740520"/>
              <a:gd name="connsiteY9" fmla="*/ 269413 h 885214"/>
              <a:gd name="connsiteX10" fmla="*/ 1693155 w 1740520"/>
              <a:gd name="connsiteY10" fmla="*/ 327145 h 885214"/>
              <a:gd name="connsiteX11" fmla="*/ 1731636 w 1740520"/>
              <a:gd name="connsiteY11" fmla="*/ 788995 h 8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0520" h="885214">
                <a:moveTo>
                  <a:pt x="0" y="885214"/>
                </a:moveTo>
                <a:cubicBezTo>
                  <a:pt x="6414" y="667118"/>
                  <a:pt x="7466" y="448798"/>
                  <a:pt x="19241" y="230926"/>
                </a:cubicBezTo>
                <a:cubicBezTo>
                  <a:pt x="23320" y="155447"/>
                  <a:pt x="70840" y="150937"/>
                  <a:pt x="134683" y="115463"/>
                </a:cubicBezTo>
                <a:cubicBezTo>
                  <a:pt x="159755" y="101532"/>
                  <a:pt x="184172" y="85219"/>
                  <a:pt x="211645" y="76976"/>
                </a:cubicBezTo>
                <a:cubicBezTo>
                  <a:pt x="252563" y="64699"/>
                  <a:pt x="454754" y="42069"/>
                  <a:pt x="481010" y="38488"/>
                </a:cubicBezTo>
                <a:lnTo>
                  <a:pt x="750376" y="0"/>
                </a:lnTo>
                <a:cubicBezTo>
                  <a:pt x="890854" y="6109"/>
                  <a:pt x="1254540" y="-7663"/>
                  <a:pt x="1423790" y="76976"/>
                </a:cubicBezTo>
                <a:lnTo>
                  <a:pt x="1500751" y="115463"/>
                </a:lnTo>
                <a:cubicBezTo>
                  <a:pt x="1513578" y="134707"/>
                  <a:pt x="1522880" y="156839"/>
                  <a:pt x="1539232" y="173194"/>
                </a:cubicBezTo>
                <a:cubicBezTo>
                  <a:pt x="1690571" y="324560"/>
                  <a:pt x="1497080" y="80266"/>
                  <a:pt x="1654675" y="269413"/>
                </a:cubicBezTo>
                <a:cubicBezTo>
                  <a:pt x="1669479" y="287181"/>
                  <a:pt x="1683764" y="306011"/>
                  <a:pt x="1693155" y="327145"/>
                </a:cubicBezTo>
                <a:cubicBezTo>
                  <a:pt x="1768143" y="495899"/>
                  <a:pt x="1731636" y="562124"/>
                  <a:pt x="1731636" y="788995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694113" y="2444750"/>
            <a:ext cx="2830512" cy="2116138"/>
          </a:xfrm>
          <a:custGeom>
            <a:avLst/>
            <a:gdLst>
              <a:gd name="connsiteX0" fmla="*/ 0 w 2830878"/>
              <a:gd name="connsiteY0" fmla="*/ 1982109 h 2116815"/>
              <a:gd name="connsiteX1" fmla="*/ 19240 w 2830878"/>
              <a:gd name="connsiteY1" fmla="*/ 1693452 h 2116815"/>
              <a:gd name="connsiteX2" fmla="*/ 57721 w 2830878"/>
              <a:gd name="connsiteY2" fmla="*/ 1558746 h 2116815"/>
              <a:gd name="connsiteX3" fmla="*/ 96202 w 2830878"/>
              <a:gd name="connsiteY3" fmla="*/ 1327821 h 2116815"/>
              <a:gd name="connsiteX4" fmla="*/ 153923 w 2830878"/>
              <a:gd name="connsiteY4" fmla="*/ 1173871 h 2116815"/>
              <a:gd name="connsiteX5" fmla="*/ 192404 w 2830878"/>
              <a:gd name="connsiteY5" fmla="*/ 1058408 h 2116815"/>
              <a:gd name="connsiteX6" fmla="*/ 211644 w 2830878"/>
              <a:gd name="connsiteY6" fmla="*/ 1000677 h 2116815"/>
              <a:gd name="connsiteX7" fmla="*/ 269365 w 2830878"/>
              <a:gd name="connsiteY7" fmla="*/ 865970 h 2116815"/>
              <a:gd name="connsiteX8" fmla="*/ 288606 w 2830878"/>
              <a:gd name="connsiteY8" fmla="*/ 769751 h 2116815"/>
              <a:gd name="connsiteX9" fmla="*/ 307846 w 2830878"/>
              <a:gd name="connsiteY9" fmla="*/ 712020 h 2116815"/>
              <a:gd name="connsiteX10" fmla="*/ 346327 w 2830878"/>
              <a:gd name="connsiteY10" fmla="*/ 577314 h 2116815"/>
              <a:gd name="connsiteX11" fmla="*/ 384808 w 2830878"/>
              <a:gd name="connsiteY11" fmla="*/ 500338 h 2116815"/>
              <a:gd name="connsiteX12" fmla="*/ 404048 w 2830878"/>
              <a:gd name="connsiteY12" fmla="*/ 442607 h 2116815"/>
              <a:gd name="connsiteX13" fmla="*/ 538731 w 2830878"/>
              <a:gd name="connsiteY13" fmla="*/ 327144 h 2116815"/>
              <a:gd name="connsiteX14" fmla="*/ 557971 w 2830878"/>
              <a:gd name="connsiteY14" fmla="*/ 269413 h 2116815"/>
              <a:gd name="connsiteX15" fmla="*/ 615693 w 2830878"/>
              <a:gd name="connsiteY15" fmla="*/ 250169 h 2116815"/>
              <a:gd name="connsiteX16" fmla="*/ 750375 w 2830878"/>
              <a:gd name="connsiteY16" fmla="*/ 192438 h 2116815"/>
              <a:gd name="connsiteX17" fmla="*/ 827337 w 2830878"/>
              <a:gd name="connsiteY17" fmla="*/ 173194 h 2116815"/>
              <a:gd name="connsiteX18" fmla="*/ 885058 w 2830878"/>
              <a:gd name="connsiteY18" fmla="*/ 153951 h 2116815"/>
              <a:gd name="connsiteX19" fmla="*/ 962020 w 2830878"/>
              <a:gd name="connsiteY19" fmla="*/ 134707 h 2116815"/>
              <a:gd name="connsiteX20" fmla="*/ 1019741 w 2830878"/>
              <a:gd name="connsiteY20" fmla="*/ 115463 h 2116815"/>
              <a:gd name="connsiteX21" fmla="*/ 1173664 w 2830878"/>
              <a:gd name="connsiteY21" fmla="*/ 76975 h 2116815"/>
              <a:gd name="connsiteX22" fmla="*/ 1231385 w 2830878"/>
              <a:gd name="connsiteY22" fmla="*/ 57732 h 2116815"/>
              <a:gd name="connsiteX23" fmla="*/ 1327587 w 2830878"/>
              <a:gd name="connsiteY23" fmla="*/ 19244 h 2116815"/>
              <a:gd name="connsiteX24" fmla="*/ 1423789 w 2830878"/>
              <a:gd name="connsiteY24" fmla="*/ 0 h 2116815"/>
              <a:gd name="connsiteX25" fmla="*/ 2077963 w 2830878"/>
              <a:gd name="connsiteY25" fmla="*/ 38488 h 2116815"/>
              <a:gd name="connsiteX26" fmla="*/ 2135684 w 2830878"/>
              <a:gd name="connsiteY26" fmla="*/ 57732 h 2116815"/>
              <a:gd name="connsiteX27" fmla="*/ 2328088 w 2830878"/>
              <a:gd name="connsiteY27" fmla="*/ 173194 h 2116815"/>
              <a:gd name="connsiteX28" fmla="*/ 2385809 w 2830878"/>
              <a:gd name="connsiteY28" fmla="*/ 211682 h 2116815"/>
              <a:gd name="connsiteX29" fmla="*/ 2482011 w 2830878"/>
              <a:gd name="connsiteY29" fmla="*/ 288657 h 2116815"/>
              <a:gd name="connsiteX30" fmla="*/ 2520492 w 2830878"/>
              <a:gd name="connsiteY30" fmla="*/ 346388 h 2116815"/>
              <a:gd name="connsiteX31" fmla="*/ 2616694 w 2830878"/>
              <a:gd name="connsiteY31" fmla="*/ 481095 h 2116815"/>
              <a:gd name="connsiteX32" fmla="*/ 2693656 w 2830878"/>
              <a:gd name="connsiteY32" fmla="*/ 615801 h 2116815"/>
              <a:gd name="connsiteX33" fmla="*/ 2732137 w 2830878"/>
              <a:gd name="connsiteY33" fmla="*/ 827483 h 2116815"/>
              <a:gd name="connsiteX34" fmla="*/ 2770617 w 2830878"/>
              <a:gd name="connsiteY34" fmla="*/ 923701 h 2116815"/>
              <a:gd name="connsiteX35" fmla="*/ 2789858 w 2830878"/>
              <a:gd name="connsiteY35" fmla="*/ 1000677 h 2116815"/>
              <a:gd name="connsiteX36" fmla="*/ 2828339 w 2830878"/>
              <a:gd name="connsiteY36" fmla="*/ 1173871 h 2116815"/>
              <a:gd name="connsiteX37" fmla="*/ 2828339 w 2830878"/>
              <a:gd name="connsiteY37" fmla="*/ 2116815 h 211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0878" h="2116815">
                <a:moveTo>
                  <a:pt x="0" y="1982109"/>
                </a:moveTo>
                <a:cubicBezTo>
                  <a:pt x="6413" y="1885890"/>
                  <a:pt x="9147" y="1789355"/>
                  <a:pt x="19240" y="1693452"/>
                </a:cubicBezTo>
                <a:cubicBezTo>
                  <a:pt x="22956" y="1658141"/>
                  <a:pt x="45798" y="1594521"/>
                  <a:pt x="57721" y="1558746"/>
                </a:cubicBezTo>
                <a:cubicBezTo>
                  <a:pt x="68583" y="1482699"/>
                  <a:pt x="77443" y="1402868"/>
                  <a:pt x="96202" y="1327821"/>
                </a:cubicBezTo>
                <a:cubicBezTo>
                  <a:pt x="107641" y="1282056"/>
                  <a:pt x="139791" y="1212740"/>
                  <a:pt x="153923" y="1173871"/>
                </a:cubicBezTo>
                <a:cubicBezTo>
                  <a:pt x="167785" y="1135744"/>
                  <a:pt x="179577" y="1096896"/>
                  <a:pt x="192404" y="1058408"/>
                </a:cubicBezTo>
                <a:cubicBezTo>
                  <a:pt x="198817" y="1039164"/>
                  <a:pt x="202574" y="1018820"/>
                  <a:pt x="211644" y="1000677"/>
                </a:cubicBezTo>
                <a:cubicBezTo>
                  <a:pt x="239178" y="945599"/>
                  <a:pt x="255209" y="922602"/>
                  <a:pt x="269365" y="865970"/>
                </a:cubicBezTo>
                <a:cubicBezTo>
                  <a:pt x="277297" y="834238"/>
                  <a:pt x="280674" y="801483"/>
                  <a:pt x="288606" y="769751"/>
                </a:cubicBezTo>
                <a:cubicBezTo>
                  <a:pt x="293525" y="750072"/>
                  <a:pt x="302274" y="731524"/>
                  <a:pt x="307846" y="712020"/>
                </a:cubicBezTo>
                <a:cubicBezTo>
                  <a:pt x="321792" y="663202"/>
                  <a:pt x="326559" y="623448"/>
                  <a:pt x="346327" y="577314"/>
                </a:cubicBezTo>
                <a:cubicBezTo>
                  <a:pt x="357625" y="550946"/>
                  <a:pt x="373510" y="526706"/>
                  <a:pt x="384808" y="500338"/>
                </a:cubicBezTo>
                <a:cubicBezTo>
                  <a:pt x="392797" y="481693"/>
                  <a:pt x="392798" y="459485"/>
                  <a:pt x="404048" y="442607"/>
                </a:cubicBezTo>
                <a:cubicBezTo>
                  <a:pt x="430846" y="402403"/>
                  <a:pt x="503165" y="353823"/>
                  <a:pt x="538731" y="327144"/>
                </a:cubicBezTo>
                <a:cubicBezTo>
                  <a:pt x="545144" y="307900"/>
                  <a:pt x="543629" y="283757"/>
                  <a:pt x="557971" y="269413"/>
                </a:cubicBezTo>
                <a:cubicBezTo>
                  <a:pt x="572311" y="255070"/>
                  <a:pt x="597052" y="258160"/>
                  <a:pt x="615693" y="250169"/>
                </a:cubicBezTo>
                <a:cubicBezTo>
                  <a:pt x="718305" y="206185"/>
                  <a:pt x="660133" y="218226"/>
                  <a:pt x="750375" y="192438"/>
                </a:cubicBezTo>
                <a:cubicBezTo>
                  <a:pt x="775801" y="185172"/>
                  <a:pt x="801911" y="180460"/>
                  <a:pt x="827337" y="173194"/>
                </a:cubicBezTo>
                <a:cubicBezTo>
                  <a:pt x="846838" y="167621"/>
                  <a:pt x="865557" y="159524"/>
                  <a:pt x="885058" y="153951"/>
                </a:cubicBezTo>
                <a:cubicBezTo>
                  <a:pt x="910484" y="146685"/>
                  <a:pt x="936594" y="141973"/>
                  <a:pt x="962020" y="134707"/>
                </a:cubicBezTo>
                <a:cubicBezTo>
                  <a:pt x="981521" y="129134"/>
                  <a:pt x="1000174" y="120800"/>
                  <a:pt x="1019741" y="115463"/>
                </a:cubicBezTo>
                <a:cubicBezTo>
                  <a:pt x="1070764" y="101545"/>
                  <a:pt x="1123491" y="93702"/>
                  <a:pt x="1173664" y="76975"/>
                </a:cubicBezTo>
                <a:cubicBezTo>
                  <a:pt x="1192904" y="70561"/>
                  <a:pt x="1212395" y="64854"/>
                  <a:pt x="1231385" y="57732"/>
                </a:cubicBezTo>
                <a:cubicBezTo>
                  <a:pt x="1263724" y="45603"/>
                  <a:pt x="1294506" y="29170"/>
                  <a:pt x="1327587" y="19244"/>
                </a:cubicBezTo>
                <a:cubicBezTo>
                  <a:pt x="1358910" y="9845"/>
                  <a:pt x="1391722" y="6415"/>
                  <a:pt x="1423789" y="0"/>
                </a:cubicBezTo>
                <a:cubicBezTo>
                  <a:pt x="1641847" y="12829"/>
                  <a:pt x="1860243" y="20832"/>
                  <a:pt x="2077963" y="38488"/>
                </a:cubicBezTo>
                <a:cubicBezTo>
                  <a:pt x="2098178" y="40127"/>
                  <a:pt x="2117043" y="49742"/>
                  <a:pt x="2135684" y="57732"/>
                </a:cubicBezTo>
                <a:cubicBezTo>
                  <a:pt x="2218517" y="93238"/>
                  <a:pt x="2246017" y="118470"/>
                  <a:pt x="2328088" y="173194"/>
                </a:cubicBezTo>
                <a:lnTo>
                  <a:pt x="2385809" y="211682"/>
                </a:lnTo>
                <a:cubicBezTo>
                  <a:pt x="2496097" y="377141"/>
                  <a:pt x="2349243" y="182424"/>
                  <a:pt x="2482011" y="288657"/>
                </a:cubicBezTo>
                <a:cubicBezTo>
                  <a:pt x="2500069" y="303106"/>
                  <a:pt x="2507051" y="327568"/>
                  <a:pt x="2520492" y="346388"/>
                </a:cubicBezTo>
                <a:cubicBezTo>
                  <a:pt x="2535020" y="366731"/>
                  <a:pt x="2601578" y="450858"/>
                  <a:pt x="2616694" y="481095"/>
                </a:cubicBezTo>
                <a:cubicBezTo>
                  <a:pt x="2690145" y="628022"/>
                  <a:pt x="2554088" y="429678"/>
                  <a:pt x="2693656" y="615801"/>
                </a:cubicBezTo>
                <a:cubicBezTo>
                  <a:pt x="2698225" y="643219"/>
                  <a:pt x="2722050" y="793854"/>
                  <a:pt x="2732137" y="827483"/>
                </a:cubicBezTo>
                <a:cubicBezTo>
                  <a:pt x="2742061" y="860569"/>
                  <a:pt x="2759695" y="890931"/>
                  <a:pt x="2770617" y="923701"/>
                </a:cubicBezTo>
                <a:cubicBezTo>
                  <a:pt x="2778979" y="948792"/>
                  <a:pt x="2782593" y="975246"/>
                  <a:pt x="2789858" y="1000677"/>
                </a:cubicBezTo>
                <a:cubicBezTo>
                  <a:pt x="2810575" y="1073198"/>
                  <a:pt x="2826653" y="1081154"/>
                  <a:pt x="2828339" y="1173871"/>
                </a:cubicBezTo>
                <a:cubicBezTo>
                  <a:pt x="2834052" y="1488134"/>
                  <a:pt x="2828339" y="1802500"/>
                  <a:pt x="2828339" y="211681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04" name="Title 2"/>
          <p:cNvSpPr>
            <a:spLocks noGrp="1"/>
          </p:cNvSpPr>
          <p:nvPr>
            <p:ph type="title"/>
          </p:nvPr>
        </p:nvSpPr>
        <p:spPr>
          <a:xfrm>
            <a:off x="539750" y="981075"/>
            <a:ext cx="7988300" cy="1143000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Deletion</a:t>
            </a:r>
            <a:r>
              <a:rPr lang="en-US" sz="3600" dirty="0">
                <a:latin typeface="Century Gothic" charset="0"/>
              </a:rPr>
              <a:t>: If unmatched tree T in tier </a:t>
            </a:r>
            <a:r>
              <a:rPr lang="en-US" sz="3600" dirty="0" err="1">
                <a:latin typeface="Century Gothic" charset="0"/>
              </a:rPr>
              <a:t>i</a:t>
            </a:r>
            <a:r>
              <a:rPr lang="en-US" sz="3600" dirty="0">
                <a:latin typeface="Century Gothic" charset="0"/>
              </a:rPr>
              <a:t>, find new edge in Cut (T,V-T)and  insert into all  F</a:t>
            </a:r>
            <a:r>
              <a:rPr lang="en-US" sz="3600" baseline="-25000" dirty="0">
                <a:latin typeface="Century Gothic" charset="0"/>
              </a:rPr>
              <a:t>i’</a:t>
            </a:r>
            <a:r>
              <a:rPr lang="en-US" altLang="ja-JP" sz="3600" dirty="0">
                <a:latin typeface="Century Gothic" charset="0"/>
              </a:rPr>
              <a:t> </a:t>
            </a:r>
            <a:r>
              <a:rPr lang="en-US" altLang="ja-JP" sz="3600" dirty="0" err="1">
                <a:latin typeface="Century Gothic" charset="0"/>
              </a:rPr>
              <a:t>i</a:t>
            </a:r>
            <a:r>
              <a:rPr lang="en-US" sz="3600" dirty="0">
                <a:latin typeface="Century Gothic" charset="0"/>
              </a:rPr>
              <a:t>’</a:t>
            </a:r>
            <a:r>
              <a:rPr lang="en-US" altLang="ja-JP" sz="3600" dirty="0">
                <a:latin typeface="Century Gothic" charset="0"/>
              </a:rPr>
              <a:t>&gt;</a:t>
            </a:r>
            <a:r>
              <a:rPr lang="en-US" altLang="ja-JP" sz="3600" dirty="0" err="1">
                <a:latin typeface="Century Gothic" charset="0"/>
              </a:rPr>
              <a:t>i</a:t>
            </a:r>
            <a:endParaRPr lang="en-US" sz="3600" dirty="0">
              <a:latin typeface="Century Gothic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43213" y="3860800"/>
            <a:ext cx="2809875" cy="692150"/>
          </a:xfrm>
          <a:custGeom>
            <a:avLst/>
            <a:gdLst>
              <a:gd name="connsiteX0" fmla="*/ 0 w 2810373"/>
              <a:gd name="connsiteY0" fmla="*/ 692776 h 692776"/>
              <a:gd name="connsiteX1" fmla="*/ 38481 w 2810373"/>
              <a:gd name="connsiteY1" fmla="*/ 596557 h 692776"/>
              <a:gd name="connsiteX2" fmla="*/ 76962 w 2810373"/>
              <a:gd name="connsiteY2" fmla="*/ 481094 h 692776"/>
              <a:gd name="connsiteX3" fmla="*/ 134683 w 2810373"/>
              <a:gd name="connsiteY3" fmla="*/ 442607 h 692776"/>
              <a:gd name="connsiteX4" fmla="*/ 269366 w 2810373"/>
              <a:gd name="connsiteY4" fmla="*/ 327144 h 692776"/>
              <a:gd name="connsiteX5" fmla="*/ 307847 w 2810373"/>
              <a:gd name="connsiteY5" fmla="*/ 250169 h 692776"/>
              <a:gd name="connsiteX6" fmla="*/ 384808 w 2810373"/>
              <a:gd name="connsiteY6" fmla="*/ 211682 h 692776"/>
              <a:gd name="connsiteX7" fmla="*/ 557972 w 2810373"/>
              <a:gd name="connsiteY7" fmla="*/ 153950 h 692776"/>
              <a:gd name="connsiteX8" fmla="*/ 788857 w 2810373"/>
              <a:gd name="connsiteY8" fmla="*/ 115463 h 692776"/>
              <a:gd name="connsiteX9" fmla="*/ 923540 w 2810373"/>
              <a:gd name="connsiteY9" fmla="*/ 76975 h 692776"/>
              <a:gd name="connsiteX10" fmla="*/ 1038982 w 2810373"/>
              <a:gd name="connsiteY10" fmla="*/ 38488 h 692776"/>
              <a:gd name="connsiteX11" fmla="*/ 1269867 w 2810373"/>
              <a:gd name="connsiteY11" fmla="*/ 0 h 692776"/>
              <a:gd name="connsiteX12" fmla="*/ 2174166 w 2810373"/>
              <a:gd name="connsiteY12" fmla="*/ 19244 h 692776"/>
              <a:gd name="connsiteX13" fmla="*/ 2212646 w 2810373"/>
              <a:gd name="connsiteY13" fmla="*/ 76975 h 692776"/>
              <a:gd name="connsiteX14" fmla="*/ 2289608 w 2810373"/>
              <a:gd name="connsiteY14" fmla="*/ 115463 h 692776"/>
              <a:gd name="connsiteX15" fmla="*/ 2347329 w 2810373"/>
              <a:gd name="connsiteY15" fmla="*/ 153950 h 692776"/>
              <a:gd name="connsiteX16" fmla="*/ 2424291 w 2810373"/>
              <a:gd name="connsiteY16" fmla="*/ 288657 h 692776"/>
              <a:gd name="connsiteX17" fmla="*/ 2655176 w 2810373"/>
              <a:gd name="connsiteY17" fmla="*/ 384876 h 692776"/>
              <a:gd name="connsiteX18" fmla="*/ 2809099 w 2810373"/>
              <a:gd name="connsiteY18" fmla="*/ 519582 h 692776"/>
              <a:gd name="connsiteX19" fmla="*/ 2809099 w 2810373"/>
              <a:gd name="connsiteY19" fmla="*/ 538826 h 692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10373" h="692776">
                <a:moveTo>
                  <a:pt x="0" y="692776"/>
                </a:moveTo>
                <a:cubicBezTo>
                  <a:pt x="12827" y="660703"/>
                  <a:pt x="26678" y="629021"/>
                  <a:pt x="38481" y="596557"/>
                </a:cubicBezTo>
                <a:cubicBezTo>
                  <a:pt x="52343" y="558430"/>
                  <a:pt x="43208" y="503600"/>
                  <a:pt x="76962" y="481094"/>
                </a:cubicBezTo>
                <a:cubicBezTo>
                  <a:pt x="96202" y="468265"/>
                  <a:pt x="117126" y="457658"/>
                  <a:pt x="134683" y="442607"/>
                </a:cubicBezTo>
                <a:cubicBezTo>
                  <a:pt x="297986" y="302609"/>
                  <a:pt x="136849" y="415506"/>
                  <a:pt x="269366" y="327144"/>
                </a:cubicBezTo>
                <a:cubicBezTo>
                  <a:pt x="282193" y="301486"/>
                  <a:pt x="287565" y="270455"/>
                  <a:pt x="307847" y="250169"/>
                </a:cubicBezTo>
                <a:cubicBezTo>
                  <a:pt x="328127" y="229886"/>
                  <a:pt x="358038" y="221980"/>
                  <a:pt x="384808" y="211682"/>
                </a:cubicBezTo>
                <a:cubicBezTo>
                  <a:pt x="441596" y="189837"/>
                  <a:pt x="498309" y="165884"/>
                  <a:pt x="557972" y="153950"/>
                </a:cubicBezTo>
                <a:cubicBezTo>
                  <a:pt x="698643" y="125812"/>
                  <a:pt x="621800" y="139333"/>
                  <a:pt x="788857" y="115463"/>
                </a:cubicBezTo>
                <a:cubicBezTo>
                  <a:pt x="982811" y="50799"/>
                  <a:pt x="681985" y="149454"/>
                  <a:pt x="923540" y="76975"/>
                </a:cubicBezTo>
                <a:cubicBezTo>
                  <a:pt x="962392" y="65318"/>
                  <a:pt x="998971" y="45158"/>
                  <a:pt x="1038982" y="38488"/>
                </a:cubicBezTo>
                <a:lnTo>
                  <a:pt x="1269867" y="0"/>
                </a:lnTo>
                <a:cubicBezTo>
                  <a:pt x="1571300" y="6415"/>
                  <a:pt x="1873665" y="-5291"/>
                  <a:pt x="2174166" y="19244"/>
                </a:cubicBezTo>
                <a:cubicBezTo>
                  <a:pt x="2197216" y="21126"/>
                  <a:pt x="2194881" y="62168"/>
                  <a:pt x="2212646" y="76975"/>
                </a:cubicBezTo>
                <a:cubicBezTo>
                  <a:pt x="2234679" y="95339"/>
                  <a:pt x="2264705" y="101230"/>
                  <a:pt x="2289608" y="115463"/>
                </a:cubicBezTo>
                <a:cubicBezTo>
                  <a:pt x="2309685" y="126938"/>
                  <a:pt x="2328089" y="141121"/>
                  <a:pt x="2347329" y="153950"/>
                </a:cubicBezTo>
                <a:cubicBezTo>
                  <a:pt x="2354634" y="168562"/>
                  <a:pt x="2403372" y="274011"/>
                  <a:pt x="2424291" y="288657"/>
                </a:cubicBezTo>
                <a:cubicBezTo>
                  <a:pt x="2522942" y="357725"/>
                  <a:pt x="2558943" y="360813"/>
                  <a:pt x="2655176" y="384876"/>
                </a:cubicBezTo>
                <a:cubicBezTo>
                  <a:pt x="2741762" y="442610"/>
                  <a:pt x="2769016" y="439403"/>
                  <a:pt x="2809099" y="519582"/>
                </a:cubicBezTo>
                <a:cubicBezTo>
                  <a:pt x="2811967" y="525320"/>
                  <a:pt x="2809099" y="532411"/>
                  <a:pt x="2809099" y="538826"/>
                </a:cubicBezTo>
              </a:path>
            </a:pathLst>
          </a:custGeom>
          <a:ln w="4445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E</a:t>
            </a:r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3419872" y="4437112"/>
            <a:ext cx="432048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83768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59113" y="4581525"/>
            <a:ext cx="360362" cy="34925"/>
          </a:xfrm>
          <a:prstGeom prst="line">
            <a:avLst/>
          </a:prstGeom>
          <a:ln w="34925">
            <a:solidFill>
              <a:schemeClr val="accent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 w="412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403350" y="3644900"/>
            <a:ext cx="2347913" cy="942975"/>
          </a:xfrm>
          <a:custGeom>
            <a:avLst/>
            <a:gdLst>
              <a:gd name="connsiteX0" fmla="*/ 0 w 2347401"/>
              <a:gd name="connsiteY0" fmla="*/ 942945 h 942945"/>
              <a:gd name="connsiteX1" fmla="*/ 38481 w 2347401"/>
              <a:gd name="connsiteY1" fmla="*/ 558069 h 942945"/>
              <a:gd name="connsiteX2" fmla="*/ 57721 w 2347401"/>
              <a:gd name="connsiteY2" fmla="*/ 500338 h 942945"/>
              <a:gd name="connsiteX3" fmla="*/ 211645 w 2347401"/>
              <a:gd name="connsiteY3" fmla="*/ 365632 h 942945"/>
              <a:gd name="connsiteX4" fmla="*/ 269366 w 2347401"/>
              <a:gd name="connsiteY4" fmla="*/ 327144 h 942945"/>
              <a:gd name="connsiteX5" fmla="*/ 384808 w 2347401"/>
              <a:gd name="connsiteY5" fmla="*/ 211681 h 942945"/>
              <a:gd name="connsiteX6" fmla="*/ 461770 w 2347401"/>
              <a:gd name="connsiteY6" fmla="*/ 153950 h 942945"/>
              <a:gd name="connsiteX7" fmla="*/ 519491 w 2347401"/>
              <a:gd name="connsiteY7" fmla="*/ 115463 h 942945"/>
              <a:gd name="connsiteX8" fmla="*/ 654174 w 2347401"/>
              <a:gd name="connsiteY8" fmla="*/ 0 h 942945"/>
              <a:gd name="connsiteX9" fmla="*/ 1673915 w 2347401"/>
              <a:gd name="connsiteY9" fmla="*/ 19244 h 942945"/>
              <a:gd name="connsiteX10" fmla="*/ 1750877 w 2347401"/>
              <a:gd name="connsiteY10" fmla="*/ 38487 h 942945"/>
              <a:gd name="connsiteX11" fmla="*/ 1847079 w 2347401"/>
              <a:gd name="connsiteY11" fmla="*/ 57731 h 942945"/>
              <a:gd name="connsiteX12" fmla="*/ 1943281 w 2347401"/>
              <a:gd name="connsiteY12" fmla="*/ 96219 h 942945"/>
              <a:gd name="connsiteX13" fmla="*/ 2039483 w 2347401"/>
              <a:gd name="connsiteY13" fmla="*/ 211681 h 942945"/>
              <a:gd name="connsiteX14" fmla="*/ 2174165 w 2347401"/>
              <a:gd name="connsiteY14" fmla="*/ 384875 h 942945"/>
              <a:gd name="connsiteX15" fmla="*/ 2193406 w 2347401"/>
              <a:gd name="connsiteY15" fmla="*/ 442607 h 942945"/>
              <a:gd name="connsiteX16" fmla="*/ 2270367 w 2347401"/>
              <a:gd name="connsiteY16" fmla="*/ 558069 h 942945"/>
              <a:gd name="connsiteX17" fmla="*/ 2308848 w 2347401"/>
              <a:gd name="connsiteY17" fmla="*/ 692776 h 942945"/>
              <a:gd name="connsiteX18" fmla="*/ 2347329 w 2347401"/>
              <a:gd name="connsiteY18" fmla="*/ 865970 h 9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7401" h="942945">
                <a:moveTo>
                  <a:pt x="0" y="942945"/>
                </a:moveTo>
                <a:cubicBezTo>
                  <a:pt x="14019" y="718602"/>
                  <a:pt x="-3928" y="706530"/>
                  <a:pt x="38481" y="558069"/>
                </a:cubicBezTo>
                <a:cubicBezTo>
                  <a:pt x="44053" y="538565"/>
                  <a:pt x="48651" y="518481"/>
                  <a:pt x="57721" y="500338"/>
                </a:cubicBezTo>
                <a:cubicBezTo>
                  <a:pt x="97804" y="420158"/>
                  <a:pt x="125058" y="423367"/>
                  <a:pt x="211645" y="365632"/>
                </a:cubicBezTo>
                <a:cubicBezTo>
                  <a:pt x="230885" y="352803"/>
                  <a:pt x="253015" y="343498"/>
                  <a:pt x="269366" y="327144"/>
                </a:cubicBezTo>
                <a:cubicBezTo>
                  <a:pt x="307847" y="288656"/>
                  <a:pt x="341271" y="244339"/>
                  <a:pt x="384808" y="211681"/>
                </a:cubicBezTo>
                <a:cubicBezTo>
                  <a:pt x="410462" y="192437"/>
                  <a:pt x="435676" y="172592"/>
                  <a:pt x="461770" y="153950"/>
                </a:cubicBezTo>
                <a:cubicBezTo>
                  <a:pt x="480587" y="140507"/>
                  <a:pt x="501727" y="130269"/>
                  <a:pt x="519491" y="115463"/>
                </a:cubicBezTo>
                <a:cubicBezTo>
                  <a:pt x="760664" y="-85551"/>
                  <a:pt x="365970" y="216189"/>
                  <a:pt x="654174" y="0"/>
                </a:cubicBezTo>
                <a:lnTo>
                  <a:pt x="1673915" y="19244"/>
                </a:lnTo>
                <a:cubicBezTo>
                  <a:pt x="1700342" y="20171"/>
                  <a:pt x="1725063" y="32750"/>
                  <a:pt x="1750877" y="38487"/>
                </a:cubicBezTo>
                <a:cubicBezTo>
                  <a:pt x="1782801" y="45582"/>
                  <a:pt x="1815756" y="48332"/>
                  <a:pt x="1847079" y="57731"/>
                </a:cubicBezTo>
                <a:cubicBezTo>
                  <a:pt x="1880160" y="67657"/>
                  <a:pt x="1911214" y="83390"/>
                  <a:pt x="1943281" y="96219"/>
                </a:cubicBezTo>
                <a:cubicBezTo>
                  <a:pt x="2111902" y="264869"/>
                  <a:pt x="1905556" y="50940"/>
                  <a:pt x="2039483" y="211681"/>
                </a:cubicBezTo>
                <a:cubicBezTo>
                  <a:pt x="2094822" y="278100"/>
                  <a:pt x="2141745" y="287601"/>
                  <a:pt x="2174165" y="384875"/>
                </a:cubicBezTo>
                <a:cubicBezTo>
                  <a:pt x="2180579" y="404119"/>
                  <a:pt x="2183556" y="424874"/>
                  <a:pt x="2193406" y="442607"/>
                </a:cubicBezTo>
                <a:cubicBezTo>
                  <a:pt x="2215866" y="483041"/>
                  <a:pt x="2255742" y="514188"/>
                  <a:pt x="2270367" y="558069"/>
                </a:cubicBezTo>
                <a:cubicBezTo>
                  <a:pt x="2307236" y="668694"/>
                  <a:pt x="2272608" y="559873"/>
                  <a:pt x="2308848" y="692776"/>
                </a:cubicBezTo>
                <a:cubicBezTo>
                  <a:pt x="2350853" y="846821"/>
                  <a:pt x="2347329" y="778860"/>
                  <a:pt x="2347329" y="865970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34050" y="3540125"/>
            <a:ext cx="1739900" cy="885825"/>
          </a:xfrm>
          <a:custGeom>
            <a:avLst/>
            <a:gdLst>
              <a:gd name="connsiteX0" fmla="*/ 0 w 1740520"/>
              <a:gd name="connsiteY0" fmla="*/ 885214 h 885214"/>
              <a:gd name="connsiteX1" fmla="*/ 19241 w 1740520"/>
              <a:gd name="connsiteY1" fmla="*/ 230926 h 885214"/>
              <a:gd name="connsiteX2" fmla="*/ 134683 w 1740520"/>
              <a:gd name="connsiteY2" fmla="*/ 115463 h 885214"/>
              <a:gd name="connsiteX3" fmla="*/ 211645 w 1740520"/>
              <a:gd name="connsiteY3" fmla="*/ 76976 h 885214"/>
              <a:gd name="connsiteX4" fmla="*/ 481010 w 1740520"/>
              <a:gd name="connsiteY4" fmla="*/ 38488 h 885214"/>
              <a:gd name="connsiteX5" fmla="*/ 750376 w 1740520"/>
              <a:gd name="connsiteY5" fmla="*/ 0 h 885214"/>
              <a:gd name="connsiteX6" fmla="*/ 1423790 w 1740520"/>
              <a:gd name="connsiteY6" fmla="*/ 76976 h 885214"/>
              <a:gd name="connsiteX7" fmla="*/ 1500751 w 1740520"/>
              <a:gd name="connsiteY7" fmla="*/ 115463 h 885214"/>
              <a:gd name="connsiteX8" fmla="*/ 1539232 w 1740520"/>
              <a:gd name="connsiteY8" fmla="*/ 173194 h 885214"/>
              <a:gd name="connsiteX9" fmla="*/ 1654675 w 1740520"/>
              <a:gd name="connsiteY9" fmla="*/ 269413 h 885214"/>
              <a:gd name="connsiteX10" fmla="*/ 1693155 w 1740520"/>
              <a:gd name="connsiteY10" fmla="*/ 327145 h 885214"/>
              <a:gd name="connsiteX11" fmla="*/ 1731636 w 1740520"/>
              <a:gd name="connsiteY11" fmla="*/ 788995 h 8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0520" h="885214">
                <a:moveTo>
                  <a:pt x="0" y="885214"/>
                </a:moveTo>
                <a:cubicBezTo>
                  <a:pt x="6414" y="667118"/>
                  <a:pt x="7466" y="448798"/>
                  <a:pt x="19241" y="230926"/>
                </a:cubicBezTo>
                <a:cubicBezTo>
                  <a:pt x="23320" y="155447"/>
                  <a:pt x="70840" y="150937"/>
                  <a:pt x="134683" y="115463"/>
                </a:cubicBezTo>
                <a:cubicBezTo>
                  <a:pt x="159755" y="101532"/>
                  <a:pt x="184172" y="85219"/>
                  <a:pt x="211645" y="76976"/>
                </a:cubicBezTo>
                <a:cubicBezTo>
                  <a:pt x="252563" y="64699"/>
                  <a:pt x="454754" y="42069"/>
                  <a:pt x="481010" y="38488"/>
                </a:cubicBezTo>
                <a:lnTo>
                  <a:pt x="750376" y="0"/>
                </a:lnTo>
                <a:cubicBezTo>
                  <a:pt x="890854" y="6109"/>
                  <a:pt x="1254540" y="-7663"/>
                  <a:pt x="1423790" y="76976"/>
                </a:cubicBezTo>
                <a:lnTo>
                  <a:pt x="1500751" y="115463"/>
                </a:lnTo>
                <a:cubicBezTo>
                  <a:pt x="1513578" y="134707"/>
                  <a:pt x="1522880" y="156839"/>
                  <a:pt x="1539232" y="173194"/>
                </a:cubicBezTo>
                <a:cubicBezTo>
                  <a:pt x="1690571" y="324560"/>
                  <a:pt x="1497080" y="80266"/>
                  <a:pt x="1654675" y="269413"/>
                </a:cubicBezTo>
                <a:cubicBezTo>
                  <a:pt x="1669479" y="287181"/>
                  <a:pt x="1683764" y="306011"/>
                  <a:pt x="1693155" y="327145"/>
                </a:cubicBezTo>
                <a:cubicBezTo>
                  <a:pt x="1768143" y="495899"/>
                  <a:pt x="1731636" y="562124"/>
                  <a:pt x="1731636" y="788995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916238" y="2708275"/>
            <a:ext cx="3694112" cy="2089150"/>
          </a:xfrm>
          <a:custGeom>
            <a:avLst/>
            <a:gdLst>
              <a:gd name="connsiteX0" fmla="*/ 0 w 2830878"/>
              <a:gd name="connsiteY0" fmla="*/ 1982109 h 2116815"/>
              <a:gd name="connsiteX1" fmla="*/ 19240 w 2830878"/>
              <a:gd name="connsiteY1" fmla="*/ 1693452 h 2116815"/>
              <a:gd name="connsiteX2" fmla="*/ 57721 w 2830878"/>
              <a:gd name="connsiteY2" fmla="*/ 1558746 h 2116815"/>
              <a:gd name="connsiteX3" fmla="*/ 96202 w 2830878"/>
              <a:gd name="connsiteY3" fmla="*/ 1327821 h 2116815"/>
              <a:gd name="connsiteX4" fmla="*/ 153923 w 2830878"/>
              <a:gd name="connsiteY4" fmla="*/ 1173871 h 2116815"/>
              <a:gd name="connsiteX5" fmla="*/ 192404 w 2830878"/>
              <a:gd name="connsiteY5" fmla="*/ 1058408 h 2116815"/>
              <a:gd name="connsiteX6" fmla="*/ 211644 w 2830878"/>
              <a:gd name="connsiteY6" fmla="*/ 1000677 h 2116815"/>
              <a:gd name="connsiteX7" fmla="*/ 269365 w 2830878"/>
              <a:gd name="connsiteY7" fmla="*/ 865970 h 2116815"/>
              <a:gd name="connsiteX8" fmla="*/ 288606 w 2830878"/>
              <a:gd name="connsiteY8" fmla="*/ 769751 h 2116815"/>
              <a:gd name="connsiteX9" fmla="*/ 307846 w 2830878"/>
              <a:gd name="connsiteY9" fmla="*/ 712020 h 2116815"/>
              <a:gd name="connsiteX10" fmla="*/ 346327 w 2830878"/>
              <a:gd name="connsiteY10" fmla="*/ 577314 h 2116815"/>
              <a:gd name="connsiteX11" fmla="*/ 384808 w 2830878"/>
              <a:gd name="connsiteY11" fmla="*/ 500338 h 2116815"/>
              <a:gd name="connsiteX12" fmla="*/ 404048 w 2830878"/>
              <a:gd name="connsiteY12" fmla="*/ 442607 h 2116815"/>
              <a:gd name="connsiteX13" fmla="*/ 538731 w 2830878"/>
              <a:gd name="connsiteY13" fmla="*/ 327144 h 2116815"/>
              <a:gd name="connsiteX14" fmla="*/ 557971 w 2830878"/>
              <a:gd name="connsiteY14" fmla="*/ 269413 h 2116815"/>
              <a:gd name="connsiteX15" fmla="*/ 615693 w 2830878"/>
              <a:gd name="connsiteY15" fmla="*/ 250169 h 2116815"/>
              <a:gd name="connsiteX16" fmla="*/ 750375 w 2830878"/>
              <a:gd name="connsiteY16" fmla="*/ 192438 h 2116815"/>
              <a:gd name="connsiteX17" fmla="*/ 827337 w 2830878"/>
              <a:gd name="connsiteY17" fmla="*/ 173194 h 2116815"/>
              <a:gd name="connsiteX18" fmla="*/ 885058 w 2830878"/>
              <a:gd name="connsiteY18" fmla="*/ 153951 h 2116815"/>
              <a:gd name="connsiteX19" fmla="*/ 962020 w 2830878"/>
              <a:gd name="connsiteY19" fmla="*/ 134707 h 2116815"/>
              <a:gd name="connsiteX20" fmla="*/ 1019741 w 2830878"/>
              <a:gd name="connsiteY20" fmla="*/ 115463 h 2116815"/>
              <a:gd name="connsiteX21" fmla="*/ 1173664 w 2830878"/>
              <a:gd name="connsiteY21" fmla="*/ 76975 h 2116815"/>
              <a:gd name="connsiteX22" fmla="*/ 1231385 w 2830878"/>
              <a:gd name="connsiteY22" fmla="*/ 57732 h 2116815"/>
              <a:gd name="connsiteX23" fmla="*/ 1327587 w 2830878"/>
              <a:gd name="connsiteY23" fmla="*/ 19244 h 2116815"/>
              <a:gd name="connsiteX24" fmla="*/ 1423789 w 2830878"/>
              <a:gd name="connsiteY24" fmla="*/ 0 h 2116815"/>
              <a:gd name="connsiteX25" fmla="*/ 2077963 w 2830878"/>
              <a:gd name="connsiteY25" fmla="*/ 38488 h 2116815"/>
              <a:gd name="connsiteX26" fmla="*/ 2135684 w 2830878"/>
              <a:gd name="connsiteY26" fmla="*/ 57732 h 2116815"/>
              <a:gd name="connsiteX27" fmla="*/ 2328088 w 2830878"/>
              <a:gd name="connsiteY27" fmla="*/ 173194 h 2116815"/>
              <a:gd name="connsiteX28" fmla="*/ 2385809 w 2830878"/>
              <a:gd name="connsiteY28" fmla="*/ 211682 h 2116815"/>
              <a:gd name="connsiteX29" fmla="*/ 2482011 w 2830878"/>
              <a:gd name="connsiteY29" fmla="*/ 288657 h 2116815"/>
              <a:gd name="connsiteX30" fmla="*/ 2520492 w 2830878"/>
              <a:gd name="connsiteY30" fmla="*/ 346388 h 2116815"/>
              <a:gd name="connsiteX31" fmla="*/ 2616694 w 2830878"/>
              <a:gd name="connsiteY31" fmla="*/ 481095 h 2116815"/>
              <a:gd name="connsiteX32" fmla="*/ 2693656 w 2830878"/>
              <a:gd name="connsiteY32" fmla="*/ 615801 h 2116815"/>
              <a:gd name="connsiteX33" fmla="*/ 2732137 w 2830878"/>
              <a:gd name="connsiteY33" fmla="*/ 827483 h 2116815"/>
              <a:gd name="connsiteX34" fmla="*/ 2770617 w 2830878"/>
              <a:gd name="connsiteY34" fmla="*/ 923701 h 2116815"/>
              <a:gd name="connsiteX35" fmla="*/ 2789858 w 2830878"/>
              <a:gd name="connsiteY35" fmla="*/ 1000677 h 2116815"/>
              <a:gd name="connsiteX36" fmla="*/ 2828339 w 2830878"/>
              <a:gd name="connsiteY36" fmla="*/ 1173871 h 2116815"/>
              <a:gd name="connsiteX37" fmla="*/ 2828339 w 2830878"/>
              <a:gd name="connsiteY37" fmla="*/ 2116815 h 211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0878" h="2116815">
                <a:moveTo>
                  <a:pt x="0" y="1982109"/>
                </a:moveTo>
                <a:cubicBezTo>
                  <a:pt x="6413" y="1885890"/>
                  <a:pt x="9147" y="1789355"/>
                  <a:pt x="19240" y="1693452"/>
                </a:cubicBezTo>
                <a:cubicBezTo>
                  <a:pt x="22956" y="1658141"/>
                  <a:pt x="45798" y="1594521"/>
                  <a:pt x="57721" y="1558746"/>
                </a:cubicBezTo>
                <a:cubicBezTo>
                  <a:pt x="68583" y="1482699"/>
                  <a:pt x="77443" y="1402868"/>
                  <a:pt x="96202" y="1327821"/>
                </a:cubicBezTo>
                <a:cubicBezTo>
                  <a:pt x="107641" y="1282056"/>
                  <a:pt x="139791" y="1212740"/>
                  <a:pt x="153923" y="1173871"/>
                </a:cubicBezTo>
                <a:cubicBezTo>
                  <a:pt x="167785" y="1135744"/>
                  <a:pt x="179577" y="1096896"/>
                  <a:pt x="192404" y="1058408"/>
                </a:cubicBezTo>
                <a:cubicBezTo>
                  <a:pt x="198817" y="1039164"/>
                  <a:pt x="202574" y="1018820"/>
                  <a:pt x="211644" y="1000677"/>
                </a:cubicBezTo>
                <a:cubicBezTo>
                  <a:pt x="239178" y="945599"/>
                  <a:pt x="255209" y="922602"/>
                  <a:pt x="269365" y="865970"/>
                </a:cubicBezTo>
                <a:cubicBezTo>
                  <a:pt x="277297" y="834238"/>
                  <a:pt x="280674" y="801483"/>
                  <a:pt x="288606" y="769751"/>
                </a:cubicBezTo>
                <a:cubicBezTo>
                  <a:pt x="293525" y="750072"/>
                  <a:pt x="302274" y="731524"/>
                  <a:pt x="307846" y="712020"/>
                </a:cubicBezTo>
                <a:cubicBezTo>
                  <a:pt x="321792" y="663202"/>
                  <a:pt x="326559" y="623448"/>
                  <a:pt x="346327" y="577314"/>
                </a:cubicBezTo>
                <a:cubicBezTo>
                  <a:pt x="357625" y="550946"/>
                  <a:pt x="373510" y="526706"/>
                  <a:pt x="384808" y="500338"/>
                </a:cubicBezTo>
                <a:cubicBezTo>
                  <a:pt x="392797" y="481693"/>
                  <a:pt x="392798" y="459485"/>
                  <a:pt x="404048" y="442607"/>
                </a:cubicBezTo>
                <a:cubicBezTo>
                  <a:pt x="430846" y="402403"/>
                  <a:pt x="503165" y="353823"/>
                  <a:pt x="538731" y="327144"/>
                </a:cubicBezTo>
                <a:cubicBezTo>
                  <a:pt x="545144" y="307900"/>
                  <a:pt x="543629" y="283757"/>
                  <a:pt x="557971" y="269413"/>
                </a:cubicBezTo>
                <a:cubicBezTo>
                  <a:pt x="572311" y="255070"/>
                  <a:pt x="597052" y="258160"/>
                  <a:pt x="615693" y="250169"/>
                </a:cubicBezTo>
                <a:cubicBezTo>
                  <a:pt x="718305" y="206185"/>
                  <a:pt x="660133" y="218226"/>
                  <a:pt x="750375" y="192438"/>
                </a:cubicBezTo>
                <a:cubicBezTo>
                  <a:pt x="775801" y="185172"/>
                  <a:pt x="801911" y="180460"/>
                  <a:pt x="827337" y="173194"/>
                </a:cubicBezTo>
                <a:cubicBezTo>
                  <a:pt x="846838" y="167621"/>
                  <a:pt x="865557" y="159524"/>
                  <a:pt x="885058" y="153951"/>
                </a:cubicBezTo>
                <a:cubicBezTo>
                  <a:pt x="910484" y="146685"/>
                  <a:pt x="936594" y="141973"/>
                  <a:pt x="962020" y="134707"/>
                </a:cubicBezTo>
                <a:cubicBezTo>
                  <a:pt x="981521" y="129134"/>
                  <a:pt x="1000174" y="120800"/>
                  <a:pt x="1019741" y="115463"/>
                </a:cubicBezTo>
                <a:cubicBezTo>
                  <a:pt x="1070764" y="101545"/>
                  <a:pt x="1123491" y="93702"/>
                  <a:pt x="1173664" y="76975"/>
                </a:cubicBezTo>
                <a:cubicBezTo>
                  <a:pt x="1192904" y="70561"/>
                  <a:pt x="1212395" y="64854"/>
                  <a:pt x="1231385" y="57732"/>
                </a:cubicBezTo>
                <a:cubicBezTo>
                  <a:pt x="1263724" y="45603"/>
                  <a:pt x="1294506" y="29170"/>
                  <a:pt x="1327587" y="19244"/>
                </a:cubicBezTo>
                <a:cubicBezTo>
                  <a:pt x="1358910" y="9845"/>
                  <a:pt x="1391722" y="6415"/>
                  <a:pt x="1423789" y="0"/>
                </a:cubicBezTo>
                <a:cubicBezTo>
                  <a:pt x="1641847" y="12829"/>
                  <a:pt x="1860243" y="20832"/>
                  <a:pt x="2077963" y="38488"/>
                </a:cubicBezTo>
                <a:cubicBezTo>
                  <a:pt x="2098178" y="40127"/>
                  <a:pt x="2117043" y="49742"/>
                  <a:pt x="2135684" y="57732"/>
                </a:cubicBezTo>
                <a:cubicBezTo>
                  <a:pt x="2218517" y="93238"/>
                  <a:pt x="2246017" y="118470"/>
                  <a:pt x="2328088" y="173194"/>
                </a:cubicBezTo>
                <a:lnTo>
                  <a:pt x="2385809" y="211682"/>
                </a:lnTo>
                <a:cubicBezTo>
                  <a:pt x="2496097" y="377141"/>
                  <a:pt x="2349243" y="182424"/>
                  <a:pt x="2482011" y="288657"/>
                </a:cubicBezTo>
                <a:cubicBezTo>
                  <a:pt x="2500069" y="303106"/>
                  <a:pt x="2507051" y="327568"/>
                  <a:pt x="2520492" y="346388"/>
                </a:cubicBezTo>
                <a:cubicBezTo>
                  <a:pt x="2535020" y="366731"/>
                  <a:pt x="2601578" y="450858"/>
                  <a:pt x="2616694" y="481095"/>
                </a:cubicBezTo>
                <a:cubicBezTo>
                  <a:pt x="2690145" y="628022"/>
                  <a:pt x="2554088" y="429678"/>
                  <a:pt x="2693656" y="615801"/>
                </a:cubicBezTo>
                <a:cubicBezTo>
                  <a:pt x="2698225" y="643219"/>
                  <a:pt x="2722050" y="793854"/>
                  <a:pt x="2732137" y="827483"/>
                </a:cubicBezTo>
                <a:cubicBezTo>
                  <a:pt x="2742061" y="860569"/>
                  <a:pt x="2759695" y="890931"/>
                  <a:pt x="2770617" y="923701"/>
                </a:cubicBezTo>
                <a:cubicBezTo>
                  <a:pt x="2778979" y="948792"/>
                  <a:pt x="2782593" y="975246"/>
                  <a:pt x="2789858" y="1000677"/>
                </a:cubicBezTo>
                <a:cubicBezTo>
                  <a:pt x="2810575" y="1073198"/>
                  <a:pt x="2826653" y="1081154"/>
                  <a:pt x="2828339" y="1173871"/>
                </a:cubicBezTo>
                <a:cubicBezTo>
                  <a:pt x="2834052" y="1488134"/>
                  <a:pt x="2828339" y="1802500"/>
                  <a:pt x="2828339" y="2116815"/>
                </a:cubicBezTo>
              </a:path>
            </a:pathLst>
          </a:cu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028" name="Tit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66687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But new tree edge may cause an unmatched tree on a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 higher tier</a:t>
            </a:r>
          </a:p>
        </p:txBody>
      </p:sp>
      <p:sp>
        <p:nvSpPr>
          <p:cNvPr id="4" name="Freeform 3"/>
          <p:cNvSpPr/>
          <p:nvPr/>
        </p:nvSpPr>
        <p:spPr>
          <a:xfrm>
            <a:off x="2987675" y="3771900"/>
            <a:ext cx="4248150" cy="665163"/>
          </a:xfrm>
          <a:custGeom>
            <a:avLst/>
            <a:gdLst>
              <a:gd name="connsiteX0" fmla="*/ 0 w 2520493"/>
              <a:gd name="connsiteY0" fmla="*/ 712019 h 712019"/>
              <a:gd name="connsiteX1" fmla="*/ 57721 w 2520493"/>
              <a:gd name="connsiteY1" fmla="*/ 461850 h 712019"/>
              <a:gd name="connsiteX2" fmla="*/ 96202 w 2520493"/>
              <a:gd name="connsiteY2" fmla="*/ 404119 h 712019"/>
              <a:gd name="connsiteX3" fmla="*/ 153923 w 2520493"/>
              <a:gd name="connsiteY3" fmla="*/ 365631 h 712019"/>
              <a:gd name="connsiteX4" fmla="*/ 192404 w 2520493"/>
              <a:gd name="connsiteY4" fmla="*/ 307900 h 712019"/>
              <a:gd name="connsiteX5" fmla="*/ 250125 w 2520493"/>
              <a:gd name="connsiteY5" fmla="*/ 288656 h 712019"/>
              <a:gd name="connsiteX6" fmla="*/ 365568 w 2520493"/>
              <a:gd name="connsiteY6" fmla="*/ 211681 h 712019"/>
              <a:gd name="connsiteX7" fmla="*/ 423289 w 2520493"/>
              <a:gd name="connsiteY7" fmla="*/ 173194 h 712019"/>
              <a:gd name="connsiteX8" fmla="*/ 481010 w 2520493"/>
              <a:gd name="connsiteY8" fmla="*/ 96219 h 712019"/>
              <a:gd name="connsiteX9" fmla="*/ 577212 w 2520493"/>
              <a:gd name="connsiteY9" fmla="*/ 0 h 712019"/>
              <a:gd name="connsiteX10" fmla="*/ 923539 w 2520493"/>
              <a:gd name="connsiteY10" fmla="*/ 38487 h 712019"/>
              <a:gd name="connsiteX11" fmla="*/ 1038982 w 2520493"/>
              <a:gd name="connsiteY11" fmla="*/ 96219 h 712019"/>
              <a:gd name="connsiteX12" fmla="*/ 1096703 w 2520493"/>
              <a:gd name="connsiteY12" fmla="*/ 115462 h 712019"/>
              <a:gd name="connsiteX13" fmla="*/ 1173665 w 2520493"/>
              <a:gd name="connsiteY13" fmla="*/ 153950 h 712019"/>
              <a:gd name="connsiteX14" fmla="*/ 1327588 w 2520493"/>
              <a:gd name="connsiteY14" fmla="*/ 173194 h 712019"/>
              <a:gd name="connsiteX15" fmla="*/ 1385309 w 2520493"/>
              <a:gd name="connsiteY15" fmla="*/ 192437 h 712019"/>
              <a:gd name="connsiteX16" fmla="*/ 1443030 w 2520493"/>
              <a:gd name="connsiteY16" fmla="*/ 230925 h 712019"/>
              <a:gd name="connsiteX17" fmla="*/ 1539232 w 2520493"/>
              <a:gd name="connsiteY17" fmla="*/ 211681 h 712019"/>
              <a:gd name="connsiteX18" fmla="*/ 1847079 w 2520493"/>
              <a:gd name="connsiteY18" fmla="*/ 230925 h 712019"/>
              <a:gd name="connsiteX19" fmla="*/ 2116444 w 2520493"/>
              <a:gd name="connsiteY19" fmla="*/ 269413 h 712019"/>
              <a:gd name="connsiteX20" fmla="*/ 2231887 w 2520493"/>
              <a:gd name="connsiteY20" fmla="*/ 365631 h 712019"/>
              <a:gd name="connsiteX21" fmla="*/ 2347329 w 2520493"/>
              <a:gd name="connsiteY21" fmla="*/ 442607 h 712019"/>
              <a:gd name="connsiteX22" fmla="*/ 2405050 w 2520493"/>
              <a:gd name="connsiteY22" fmla="*/ 558069 h 712019"/>
              <a:gd name="connsiteX23" fmla="*/ 2462771 w 2520493"/>
              <a:gd name="connsiteY23" fmla="*/ 596557 h 712019"/>
              <a:gd name="connsiteX24" fmla="*/ 2520493 w 2520493"/>
              <a:gd name="connsiteY24" fmla="*/ 673532 h 7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0493" h="712019">
                <a:moveTo>
                  <a:pt x="0" y="712019"/>
                </a:moveTo>
                <a:cubicBezTo>
                  <a:pt x="16327" y="581383"/>
                  <a:pt x="4845" y="567621"/>
                  <a:pt x="57721" y="461850"/>
                </a:cubicBezTo>
                <a:cubicBezTo>
                  <a:pt x="68062" y="441164"/>
                  <a:pt x="79850" y="420474"/>
                  <a:pt x="96202" y="404119"/>
                </a:cubicBezTo>
                <a:cubicBezTo>
                  <a:pt x="112553" y="387765"/>
                  <a:pt x="134683" y="378460"/>
                  <a:pt x="153923" y="365631"/>
                </a:cubicBezTo>
                <a:cubicBezTo>
                  <a:pt x="166750" y="346387"/>
                  <a:pt x="174346" y="322349"/>
                  <a:pt x="192404" y="307900"/>
                </a:cubicBezTo>
                <a:cubicBezTo>
                  <a:pt x="208240" y="295229"/>
                  <a:pt x="232397" y="298507"/>
                  <a:pt x="250125" y="288656"/>
                </a:cubicBezTo>
                <a:cubicBezTo>
                  <a:pt x="290554" y="266192"/>
                  <a:pt x="327087" y="237339"/>
                  <a:pt x="365568" y="211681"/>
                </a:cubicBezTo>
                <a:lnTo>
                  <a:pt x="423289" y="173194"/>
                </a:lnTo>
                <a:cubicBezTo>
                  <a:pt x="442529" y="147536"/>
                  <a:pt x="458335" y="118899"/>
                  <a:pt x="481010" y="96219"/>
                </a:cubicBezTo>
                <a:cubicBezTo>
                  <a:pt x="609283" y="-32077"/>
                  <a:pt x="474591" y="153956"/>
                  <a:pt x="577212" y="0"/>
                </a:cubicBezTo>
                <a:cubicBezTo>
                  <a:pt x="692654" y="12829"/>
                  <a:pt x="808554" y="22058"/>
                  <a:pt x="923539" y="38487"/>
                </a:cubicBezTo>
                <a:cubicBezTo>
                  <a:pt x="991247" y="48161"/>
                  <a:pt x="978015" y="65730"/>
                  <a:pt x="1038982" y="96219"/>
                </a:cubicBezTo>
                <a:cubicBezTo>
                  <a:pt x="1057122" y="105290"/>
                  <a:pt x="1078062" y="107472"/>
                  <a:pt x="1096703" y="115462"/>
                </a:cubicBezTo>
                <a:cubicBezTo>
                  <a:pt x="1123066" y="126762"/>
                  <a:pt x="1145839" y="146992"/>
                  <a:pt x="1173665" y="153950"/>
                </a:cubicBezTo>
                <a:cubicBezTo>
                  <a:pt x="1223828" y="166493"/>
                  <a:pt x="1276280" y="166779"/>
                  <a:pt x="1327588" y="173194"/>
                </a:cubicBezTo>
                <a:cubicBezTo>
                  <a:pt x="1346828" y="179608"/>
                  <a:pt x="1367169" y="183366"/>
                  <a:pt x="1385309" y="192437"/>
                </a:cubicBezTo>
                <a:cubicBezTo>
                  <a:pt x="1405992" y="202780"/>
                  <a:pt x="1420083" y="228056"/>
                  <a:pt x="1443030" y="230925"/>
                </a:cubicBezTo>
                <a:cubicBezTo>
                  <a:pt x="1475480" y="234982"/>
                  <a:pt x="1507165" y="218096"/>
                  <a:pt x="1539232" y="211681"/>
                </a:cubicBezTo>
                <a:lnTo>
                  <a:pt x="1847079" y="230925"/>
                </a:lnTo>
                <a:cubicBezTo>
                  <a:pt x="1899024" y="234773"/>
                  <a:pt x="2043026" y="232697"/>
                  <a:pt x="2116444" y="269413"/>
                </a:cubicBezTo>
                <a:cubicBezTo>
                  <a:pt x="2198943" y="310670"/>
                  <a:pt x="2155299" y="306052"/>
                  <a:pt x="2231887" y="365631"/>
                </a:cubicBezTo>
                <a:cubicBezTo>
                  <a:pt x="2268393" y="394029"/>
                  <a:pt x="2347329" y="442607"/>
                  <a:pt x="2347329" y="442607"/>
                </a:cubicBezTo>
                <a:cubicBezTo>
                  <a:pt x="2362977" y="489560"/>
                  <a:pt x="2367751" y="520763"/>
                  <a:pt x="2405050" y="558069"/>
                </a:cubicBezTo>
                <a:cubicBezTo>
                  <a:pt x="2421401" y="574423"/>
                  <a:pt x="2443531" y="583728"/>
                  <a:pt x="2462771" y="596557"/>
                </a:cubicBezTo>
                <a:cubicBezTo>
                  <a:pt x="2506283" y="661836"/>
                  <a:pt x="2484900" y="637934"/>
                  <a:pt x="2520493" y="6735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>
            <a:off x="2411413" y="1989138"/>
            <a:ext cx="1728787" cy="719137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031" name="TextBox 5"/>
          <p:cNvSpPr txBox="1">
            <a:spLocks noChangeArrowheads="1"/>
          </p:cNvSpPr>
          <p:nvPr/>
        </p:nvSpPr>
        <p:spPr bwMode="auto">
          <a:xfrm>
            <a:off x="2555875" y="45085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14CB8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714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15617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E</a:t>
            </a:r>
          </a:p>
        </p:txBody>
      </p:sp>
      <p:sp>
        <p:nvSpPr>
          <p:cNvPr id="9" name="Oval 8"/>
          <p:cNvSpPr/>
          <p:nvPr/>
        </p:nvSpPr>
        <p:spPr>
          <a:xfrm flipH="1">
            <a:off x="7164288" y="4437112"/>
            <a:ext cx="504056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360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601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696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7944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3419872" y="4437112"/>
            <a:ext cx="432048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7092280" y="5229200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/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971600" y="4437112"/>
            <a:ext cx="57606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76375" y="4652963"/>
            <a:ext cx="35877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88125" y="4724400"/>
            <a:ext cx="647700" cy="7302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24300" y="4724400"/>
            <a:ext cx="134938" cy="0"/>
          </a:xfrm>
          <a:prstGeom prst="line">
            <a:avLst/>
          </a:prstGeom>
          <a:ln w="412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2725" y="4652963"/>
            <a:ext cx="142875" cy="3651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403350" y="3644900"/>
            <a:ext cx="2347913" cy="942975"/>
          </a:xfrm>
          <a:custGeom>
            <a:avLst/>
            <a:gdLst>
              <a:gd name="connsiteX0" fmla="*/ 0 w 2347401"/>
              <a:gd name="connsiteY0" fmla="*/ 942945 h 942945"/>
              <a:gd name="connsiteX1" fmla="*/ 38481 w 2347401"/>
              <a:gd name="connsiteY1" fmla="*/ 558069 h 942945"/>
              <a:gd name="connsiteX2" fmla="*/ 57721 w 2347401"/>
              <a:gd name="connsiteY2" fmla="*/ 500338 h 942945"/>
              <a:gd name="connsiteX3" fmla="*/ 211645 w 2347401"/>
              <a:gd name="connsiteY3" fmla="*/ 365632 h 942945"/>
              <a:gd name="connsiteX4" fmla="*/ 269366 w 2347401"/>
              <a:gd name="connsiteY4" fmla="*/ 327144 h 942945"/>
              <a:gd name="connsiteX5" fmla="*/ 384808 w 2347401"/>
              <a:gd name="connsiteY5" fmla="*/ 211681 h 942945"/>
              <a:gd name="connsiteX6" fmla="*/ 461770 w 2347401"/>
              <a:gd name="connsiteY6" fmla="*/ 153950 h 942945"/>
              <a:gd name="connsiteX7" fmla="*/ 519491 w 2347401"/>
              <a:gd name="connsiteY7" fmla="*/ 115463 h 942945"/>
              <a:gd name="connsiteX8" fmla="*/ 654174 w 2347401"/>
              <a:gd name="connsiteY8" fmla="*/ 0 h 942945"/>
              <a:gd name="connsiteX9" fmla="*/ 1673915 w 2347401"/>
              <a:gd name="connsiteY9" fmla="*/ 19244 h 942945"/>
              <a:gd name="connsiteX10" fmla="*/ 1750877 w 2347401"/>
              <a:gd name="connsiteY10" fmla="*/ 38487 h 942945"/>
              <a:gd name="connsiteX11" fmla="*/ 1847079 w 2347401"/>
              <a:gd name="connsiteY11" fmla="*/ 57731 h 942945"/>
              <a:gd name="connsiteX12" fmla="*/ 1943281 w 2347401"/>
              <a:gd name="connsiteY12" fmla="*/ 96219 h 942945"/>
              <a:gd name="connsiteX13" fmla="*/ 2039483 w 2347401"/>
              <a:gd name="connsiteY13" fmla="*/ 211681 h 942945"/>
              <a:gd name="connsiteX14" fmla="*/ 2174165 w 2347401"/>
              <a:gd name="connsiteY14" fmla="*/ 384875 h 942945"/>
              <a:gd name="connsiteX15" fmla="*/ 2193406 w 2347401"/>
              <a:gd name="connsiteY15" fmla="*/ 442607 h 942945"/>
              <a:gd name="connsiteX16" fmla="*/ 2270367 w 2347401"/>
              <a:gd name="connsiteY16" fmla="*/ 558069 h 942945"/>
              <a:gd name="connsiteX17" fmla="*/ 2308848 w 2347401"/>
              <a:gd name="connsiteY17" fmla="*/ 692776 h 942945"/>
              <a:gd name="connsiteX18" fmla="*/ 2347329 w 2347401"/>
              <a:gd name="connsiteY18" fmla="*/ 865970 h 9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7401" h="942945">
                <a:moveTo>
                  <a:pt x="0" y="942945"/>
                </a:moveTo>
                <a:cubicBezTo>
                  <a:pt x="14019" y="718602"/>
                  <a:pt x="-3928" y="706530"/>
                  <a:pt x="38481" y="558069"/>
                </a:cubicBezTo>
                <a:cubicBezTo>
                  <a:pt x="44053" y="538565"/>
                  <a:pt x="48651" y="518481"/>
                  <a:pt x="57721" y="500338"/>
                </a:cubicBezTo>
                <a:cubicBezTo>
                  <a:pt x="97804" y="420158"/>
                  <a:pt x="125058" y="423367"/>
                  <a:pt x="211645" y="365632"/>
                </a:cubicBezTo>
                <a:cubicBezTo>
                  <a:pt x="230885" y="352803"/>
                  <a:pt x="253015" y="343498"/>
                  <a:pt x="269366" y="327144"/>
                </a:cubicBezTo>
                <a:cubicBezTo>
                  <a:pt x="307847" y="288656"/>
                  <a:pt x="341271" y="244339"/>
                  <a:pt x="384808" y="211681"/>
                </a:cubicBezTo>
                <a:cubicBezTo>
                  <a:pt x="410462" y="192437"/>
                  <a:pt x="435676" y="172592"/>
                  <a:pt x="461770" y="153950"/>
                </a:cubicBezTo>
                <a:cubicBezTo>
                  <a:pt x="480587" y="140507"/>
                  <a:pt x="501727" y="130269"/>
                  <a:pt x="519491" y="115463"/>
                </a:cubicBezTo>
                <a:cubicBezTo>
                  <a:pt x="760664" y="-85551"/>
                  <a:pt x="365970" y="216189"/>
                  <a:pt x="654174" y="0"/>
                </a:cubicBezTo>
                <a:lnTo>
                  <a:pt x="1673915" y="19244"/>
                </a:lnTo>
                <a:cubicBezTo>
                  <a:pt x="1700342" y="20171"/>
                  <a:pt x="1725063" y="32750"/>
                  <a:pt x="1750877" y="38487"/>
                </a:cubicBezTo>
                <a:cubicBezTo>
                  <a:pt x="1782801" y="45582"/>
                  <a:pt x="1815756" y="48332"/>
                  <a:pt x="1847079" y="57731"/>
                </a:cubicBezTo>
                <a:cubicBezTo>
                  <a:pt x="1880160" y="67657"/>
                  <a:pt x="1911214" y="83390"/>
                  <a:pt x="1943281" y="96219"/>
                </a:cubicBezTo>
                <a:cubicBezTo>
                  <a:pt x="2111902" y="264869"/>
                  <a:pt x="1905556" y="50940"/>
                  <a:pt x="2039483" y="211681"/>
                </a:cubicBezTo>
                <a:cubicBezTo>
                  <a:pt x="2094822" y="278100"/>
                  <a:pt x="2141745" y="287601"/>
                  <a:pt x="2174165" y="384875"/>
                </a:cubicBezTo>
                <a:cubicBezTo>
                  <a:pt x="2180579" y="404119"/>
                  <a:pt x="2183556" y="424874"/>
                  <a:pt x="2193406" y="442607"/>
                </a:cubicBezTo>
                <a:cubicBezTo>
                  <a:pt x="2215866" y="483041"/>
                  <a:pt x="2255742" y="514188"/>
                  <a:pt x="2270367" y="558069"/>
                </a:cubicBezTo>
                <a:cubicBezTo>
                  <a:pt x="2307236" y="668694"/>
                  <a:pt x="2272608" y="559873"/>
                  <a:pt x="2308848" y="692776"/>
                </a:cubicBezTo>
                <a:cubicBezTo>
                  <a:pt x="2350853" y="846821"/>
                  <a:pt x="2347329" y="778860"/>
                  <a:pt x="2347329" y="865970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34050" y="3540125"/>
            <a:ext cx="1739900" cy="885825"/>
          </a:xfrm>
          <a:custGeom>
            <a:avLst/>
            <a:gdLst>
              <a:gd name="connsiteX0" fmla="*/ 0 w 1740520"/>
              <a:gd name="connsiteY0" fmla="*/ 885214 h 885214"/>
              <a:gd name="connsiteX1" fmla="*/ 19241 w 1740520"/>
              <a:gd name="connsiteY1" fmla="*/ 230926 h 885214"/>
              <a:gd name="connsiteX2" fmla="*/ 134683 w 1740520"/>
              <a:gd name="connsiteY2" fmla="*/ 115463 h 885214"/>
              <a:gd name="connsiteX3" fmla="*/ 211645 w 1740520"/>
              <a:gd name="connsiteY3" fmla="*/ 76976 h 885214"/>
              <a:gd name="connsiteX4" fmla="*/ 481010 w 1740520"/>
              <a:gd name="connsiteY4" fmla="*/ 38488 h 885214"/>
              <a:gd name="connsiteX5" fmla="*/ 750376 w 1740520"/>
              <a:gd name="connsiteY5" fmla="*/ 0 h 885214"/>
              <a:gd name="connsiteX6" fmla="*/ 1423790 w 1740520"/>
              <a:gd name="connsiteY6" fmla="*/ 76976 h 885214"/>
              <a:gd name="connsiteX7" fmla="*/ 1500751 w 1740520"/>
              <a:gd name="connsiteY7" fmla="*/ 115463 h 885214"/>
              <a:gd name="connsiteX8" fmla="*/ 1539232 w 1740520"/>
              <a:gd name="connsiteY8" fmla="*/ 173194 h 885214"/>
              <a:gd name="connsiteX9" fmla="*/ 1654675 w 1740520"/>
              <a:gd name="connsiteY9" fmla="*/ 269413 h 885214"/>
              <a:gd name="connsiteX10" fmla="*/ 1693155 w 1740520"/>
              <a:gd name="connsiteY10" fmla="*/ 327145 h 885214"/>
              <a:gd name="connsiteX11" fmla="*/ 1731636 w 1740520"/>
              <a:gd name="connsiteY11" fmla="*/ 788995 h 8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0520" h="885214">
                <a:moveTo>
                  <a:pt x="0" y="885214"/>
                </a:moveTo>
                <a:cubicBezTo>
                  <a:pt x="6414" y="667118"/>
                  <a:pt x="7466" y="448798"/>
                  <a:pt x="19241" y="230926"/>
                </a:cubicBezTo>
                <a:cubicBezTo>
                  <a:pt x="23320" y="155447"/>
                  <a:pt x="70840" y="150937"/>
                  <a:pt x="134683" y="115463"/>
                </a:cubicBezTo>
                <a:cubicBezTo>
                  <a:pt x="159755" y="101532"/>
                  <a:pt x="184172" y="85219"/>
                  <a:pt x="211645" y="76976"/>
                </a:cubicBezTo>
                <a:cubicBezTo>
                  <a:pt x="252563" y="64699"/>
                  <a:pt x="454754" y="42069"/>
                  <a:pt x="481010" y="38488"/>
                </a:cubicBezTo>
                <a:lnTo>
                  <a:pt x="750376" y="0"/>
                </a:lnTo>
                <a:cubicBezTo>
                  <a:pt x="890854" y="6109"/>
                  <a:pt x="1254540" y="-7663"/>
                  <a:pt x="1423790" y="76976"/>
                </a:cubicBezTo>
                <a:lnTo>
                  <a:pt x="1500751" y="115463"/>
                </a:lnTo>
                <a:cubicBezTo>
                  <a:pt x="1513578" y="134707"/>
                  <a:pt x="1522880" y="156839"/>
                  <a:pt x="1539232" y="173194"/>
                </a:cubicBezTo>
                <a:cubicBezTo>
                  <a:pt x="1690571" y="324560"/>
                  <a:pt x="1497080" y="80266"/>
                  <a:pt x="1654675" y="269413"/>
                </a:cubicBezTo>
                <a:cubicBezTo>
                  <a:pt x="1669479" y="287181"/>
                  <a:pt x="1683764" y="306011"/>
                  <a:pt x="1693155" y="327145"/>
                </a:cubicBezTo>
                <a:cubicBezTo>
                  <a:pt x="1768143" y="495899"/>
                  <a:pt x="1731636" y="562124"/>
                  <a:pt x="1731636" y="788995"/>
                </a:cubicBezTo>
              </a:path>
            </a:pathLst>
          </a:custGeom>
          <a:ln>
            <a:solidFill>
              <a:srgbClr val="6AB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082" name="Title 2"/>
          <p:cNvSpPr>
            <a:spLocks noGrp="1"/>
          </p:cNvSpPr>
          <p:nvPr>
            <p:ph type="title"/>
          </p:nvPr>
        </p:nvSpPr>
        <p:spPr>
          <a:xfrm>
            <a:off x="611188" y="620713"/>
            <a:ext cx="7772400" cy="1666875"/>
          </a:xfr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entury Gothic" charset="0"/>
              </a:rPr>
              <a:t>Unmatched tree in F</a:t>
            </a:r>
            <a:r>
              <a:rPr lang="en-US" baseline="-25000" dirty="0">
                <a:latin typeface="Century Gothic" charset="0"/>
              </a:rPr>
              <a:t>2</a:t>
            </a:r>
            <a:endParaRPr lang="en-US" dirty="0">
              <a:latin typeface="Century Gothic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599363" y="4522788"/>
            <a:ext cx="577850" cy="982662"/>
          </a:xfrm>
          <a:custGeom>
            <a:avLst/>
            <a:gdLst>
              <a:gd name="connsiteX0" fmla="*/ 0 w 577212"/>
              <a:gd name="connsiteY0" fmla="*/ 0 h 982556"/>
              <a:gd name="connsiteX1" fmla="*/ 173164 w 577212"/>
              <a:gd name="connsiteY1" fmla="*/ 38487 h 982556"/>
              <a:gd name="connsiteX2" fmla="*/ 230885 w 577212"/>
              <a:gd name="connsiteY2" fmla="*/ 57731 h 982556"/>
              <a:gd name="connsiteX3" fmla="*/ 288606 w 577212"/>
              <a:gd name="connsiteY3" fmla="*/ 115463 h 982556"/>
              <a:gd name="connsiteX4" fmla="*/ 346327 w 577212"/>
              <a:gd name="connsiteY4" fmla="*/ 153950 h 982556"/>
              <a:gd name="connsiteX5" fmla="*/ 423289 w 577212"/>
              <a:gd name="connsiteY5" fmla="*/ 269413 h 982556"/>
              <a:gd name="connsiteX6" fmla="*/ 442529 w 577212"/>
              <a:gd name="connsiteY6" fmla="*/ 327144 h 982556"/>
              <a:gd name="connsiteX7" fmla="*/ 500250 w 577212"/>
              <a:gd name="connsiteY7" fmla="*/ 365632 h 982556"/>
              <a:gd name="connsiteX8" fmla="*/ 538731 w 577212"/>
              <a:gd name="connsiteY8" fmla="*/ 481094 h 982556"/>
              <a:gd name="connsiteX9" fmla="*/ 577212 w 577212"/>
              <a:gd name="connsiteY9" fmla="*/ 538826 h 982556"/>
              <a:gd name="connsiteX10" fmla="*/ 538731 w 577212"/>
              <a:gd name="connsiteY10" fmla="*/ 750507 h 982556"/>
              <a:gd name="connsiteX11" fmla="*/ 519491 w 577212"/>
              <a:gd name="connsiteY11" fmla="*/ 808238 h 982556"/>
              <a:gd name="connsiteX12" fmla="*/ 346327 w 577212"/>
              <a:gd name="connsiteY12" fmla="*/ 904457 h 982556"/>
              <a:gd name="connsiteX13" fmla="*/ 288606 w 577212"/>
              <a:gd name="connsiteY13" fmla="*/ 942945 h 982556"/>
              <a:gd name="connsiteX14" fmla="*/ 192404 w 577212"/>
              <a:gd name="connsiteY14" fmla="*/ 962189 h 982556"/>
              <a:gd name="connsiteX15" fmla="*/ 57721 w 577212"/>
              <a:gd name="connsiteY15" fmla="*/ 981432 h 98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7212" h="982556">
                <a:moveTo>
                  <a:pt x="0" y="0"/>
                </a:moveTo>
                <a:cubicBezTo>
                  <a:pt x="66111" y="13225"/>
                  <a:pt x="109775" y="20373"/>
                  <a:pt x="173164" y="38487"/>
                </a:cubicBezTo>
                <a:cubicBezTo>
                  <a:pt x="192665" y="44060"/>
                  <a:pt x="211645" y="51316"/>
                  <a:pt x="230885" y="57731"/>
                </a:cubicBezTo>
                <a:cubicBezTo>
                  <a:pt x="250125" y="76975"/>
                  <a:pt x="267702" y="98040"/>
                  <a:pt x="288606" y="115463"/>
                </a:cubicBezTo>
                <a:cubicBezTo>
                  <a:pt x="306370" y="130269"/>
                  <a:pt x="331100" y="136545"/>
                  <a:pt x="346327" y="153950"/>
                </a:cubicBezTo>
                <a:cubicBezTo>
                  <a:pt x="376782" y="188762"/>
                  <a:pt x="423289" y="269413"/>
                  <a:pt x="423289" y="269413"/>
                </a:cubicBezTo>
                <a:cubicBezTo>
                  <a:pt x="429702" y="288657"/>
                  <a:pt x="429859" y="311304"/>
                  <a:pt x="442529" y="327144"/>
                </a:cubicBezTo>
                <a:cubicBezTo>
                  <a:pt x="456974" y="345203"/>
                  <a:pt x="487995" y="346021"/>
                  <a:pt x="500250" y="365632"/>
                </a:cubicBezTo>
                <a:cubicBezTo>
                  <a:pt x="521749" y="400036"/>
                  <a:pt x="516230" y="447337"/>
                  <a:pt x="538731" y="481094"/>
                </a:cubicBezTo>
                <a:lnTo>
                  <a:pt x="577212" y="538826"/>
                </a:lnTo>
                <a:cubicBezTo>
                  <a:pt x="564385" y="609386"/>
                  <a:pt x="553755" y="680382"/>
                  <a:pt x="538731" y="750507"/>
                </a:cubicBezTo>
                <a:cubicBezTo>
                  <a:pt x="534482" y="770341"/>
                  <a:pt x="533833" y="793894"/>
                  <a:pt x="519491" y="808238"/>
                </a:cubicBezTo>
                <a:cubicBezTo>
                  <a:pt x="453331" y="874410"/>
                  <a:pt x="418915" y="880258"/>
                  <a:pt x="346327" y="904457"/>
                </a:cubicBezTo>
                <a:cubicBezTo>
                  <a:pt x="327087" y="917286"/>
                  <a:pt x="310258" y="934824"/>
                  <a:pt x="288606" y="942945"/>
                </a:cubicBezTo>
                <a:cubicBezTo>
                  <a:pt x="257986" y="954430"/>
                  <a:pt x="224130" y="954256"/>
                  <a:pt x="192404" y="962189"/>
                </a:cubicBezTo>
                <a:cubicBezTo>
                  <a:pt x="82996" y="989546"/>
                  <a:pt x="189560" y="981432"/>
                  <a:pt x="57721" y="98143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542088" y="4984750"/>
            <a:ext cx="557212" cy="538163"/>
          </a:xfrm>
          <a:custGeom>
            <a:avLst/>
            <a:gdLst>
              <a:gd name="connsiteX0" fmla="*/ 0 w 557972"/>
              <a:gd name="connsiteY0" fmla="*/ 0 h 538826"/>
              <a:gd name="connsiteX1" fmla="*/ 19240 w 557972"/>
              <a:gd name="connsiteY1" fmla="*/ 173194 h 538826"/>
              <a:gd name="connsiteX2" fmla="*/ 76962 w 557972"/>
              <a:gd name="connsiteY2" fmla="*/ 230926 h 538826"/>
              <a:gd name="connsiteX3" fmla="*/ 134683 w 557972"/>
              <a:gd name="connsiteY3" fmla="*/ 269413 h 538826"/>
              <a:gd name="connsiteX4" fmla="*/ 250125 w 557972"/>
              <a:gd name="connsiteY4" fmla="*/ 365632 h 538826"/>
              <a:gd name="connsiteX5" fmla="*/ 288606 w 557972"/>
              <a:gd name="connsiteY5" fmla="*/ 423364 h 538826"/>
              <a:gd name="connsiteX6" fmla="*/ 346327 w 557972"/>
              <a:gd name="connsiteY6" fmla="*/ 442607 h 538826"/>
              <a:gd name="connsiteX7" fmla="*/ 404048 w 557972"/>
              <a:gd name="connsiteY7" fmla="*/ 481095 h 538826"/>
              <a:gd name="connsiteX8" fmla="*/ 519491 w 557972"/>
              <a:gd name="connsiteY8" fmla="*/ 519582 h 538826"/>
              <a:gd name="connsiteX9" fmla="*/ 557972 w 557972"/>
              <a:gd name="connsiteY9" fmla="*/ 538826 h 5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972" h="538826">
                <a:moveTo>
                  <a:pt x="0" y="0"/>
                </a:moveTo>
                <a:cubicBezTo>
                  <a:pt x="6413" y="57731"/>
                  <a:pt x="874" y="118087"/>
                  <a:pt x="19240" y="173194"/>
                </a:cubicBezTo>
                <a:cubicBezTo>
                  <a:pt x="27844" y="199011"/>
                  <a:pt x="56058" y="213503"/>
                  <a:pt x="76962" y="230926"/>
                </a:cubicBezTo>
                <a:cubicBezTo>
                  <a:pt x="94726" y="245732"/>
                  <a:pt x="116919" y="254607"/>
                  <a:pt x="134683" y="269413"/>
                </a:cubicBezTo>
                <a:cubicBezTo>
                  <a:pt x="282826" y="392888"/>
                  <a:pt x="106817" y="270078"/>
                  <a:pt x="250125" y="365632"/>
                </a:cubicBezTo>
                <a:cubicBezTo>
                  <a:pt x="262952" y="384876"/>
                  <a:pt x="270548" y="408915"/>
                  <a:pt x="288606" y="423364"/>
                </a:cubicBezTo>
                <a:cubicBezTo>
                  <a:pt x="304442" y="436035"/>
                  <a:pt x="328187" y="433536"/>
                  <a:pt x="346327" y="442607"/>
                </a:cubicBezTo>
                <a:cubicBezTo>
                  <a:pt x="367010" y="452950"/>
                  <a:pt x="382916" y="471702"/>
                  <a:pt x="404048" y="481095"/>
                </a:cubicBezTo>
                <a:cubicBezTo>
                  <a:pt x="441114" y="497572"/>
                  <a:pt x="483212" y="501439"/>
                  <a:pt x="519491" y="519582"/>
                </a:cubicBezTo>
                <a:lnTo>
                  <a:pt x="557972" y="538826"/>
                </a:lnTo>
              </a:path>
            </a:pathLst>
          </a:custGeom>
          <a:ln w="41275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3419872" y="2924944"/>
            <a:ext cx="5256584" cy="3240360"/>
          </a:xfrm>
          <a:prstGeom prst="triangle">
            <a:avLst>
              <a:gd name="adj" fmla="val 50000"/>
            </a:avLst>
          </a:prstGeom>
          <a:solidFill>
            <a:schemeClr val="bg2">
              <a:lumMod val="75000"/>
              <a:alpha val="26000"/>
            </a:schemeClr>
          </a:solidFill>
          <a:ln>
            <a:solidFill>
              <a:schemeClr val="accent1">
                <a:alpha val="2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82" name="Title 2"/>
          <p:cNvSpPr>
            <a:spLocks noGrp="1"/>
          </p:cNvSpPr>
          <p:nvPr>
            <p:ph type="title"/>
          </p:nvPr>
        </p:nvSpPr>
        <p:spPr>
          <a:xfrm>
            <a:off x="539750" y="620713"/>
            <a:ext cx="7772400" cy="1152525"/>
          </a:xfr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entury Gothic" charset="0"/>
              </a:rPr>
              <a:t>Delete (</a:t>
            </a:r>
            <a:r>
              <a:rPr lang="en-US" dirty="0" err="1" smtClean="0">
                <a:latin typeface="Century Gothic" charset="0"/>
              </a:rPr>
              <a:t>x,y</a:t>
            </a:r>
            <a:r>
              <a:rPr lang="en-US" dirty="0" smtClean="0">
                <a:latin typeface="Century Gothic" charset="0"/>
              </a:rPr>
              <a:t>)</a:t>
            </a:r>
            <a:endParaRPr lang="en-US" dirty="0">
              <a:latin typeface="Century 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188" y="2060575"/>
            <a:ext cx="8137525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74A510"/>
                </a:solidFill>
                <a:latin typeface="+mn-lt"/>
              </a:rPr>
              <a:t>Delete(x, y)</a:t>
            </a:r>
          </a:p>
          <a:p>
            <a:pPr>
              <a:defRPr/>
            </a:pPr>
            <a:endParaRPr lang="en-US" sz="2000" dirty="0">
              <a:solidFill>
                <a:srgbClr val="74A510"/>
              </a:solidFill>
              <a:latin typeface="+mn-lt"/>
            </a:endParaRPr>
          </a:p>
          <a:p>
            <a:pPr>
              <a:defRPr/>
            </a:pPr>
            <a:r>
              <a:rPr lang="en-US" sz="2000" dirty="0">
                <a:solidFill>
                  <a:srgbClr val="74A510"/>
                </a:solidFill>
                <a:latin typeface="+mn-lt"/>
              </a:rPr>
              <a:t>remove {</a:t>
            </a:r>
            <a:r>
              <a:rPr lang="en-US" sz="2000" dirty="0" err="1">
                <a:solidFill>
                  <a:srgbClr val="74A510"/>
                </a:solidFill>
                <a:latin typeface="+mn-lt"/>
              </a:rPr>
              <a:t>x,y</a:t>
            </a:r>
            <a:r>
              <a:rPr lang="en-US" sz="2000" dirty="0">
                <a:solidFill>
                  <a:srgbClr val="74A510"/>
                </a:solidFill>
                <a:latin typeface="+mn-lt"/>
              </a:rPr>
              <a:t>} from all </a:t>
            </a:r>
            <a:r>
              <a:rPr lang="en-US" sz="2000" dirty="0" err="1">
                <a:solidFill>
                  <a:srgbClr val="74A510"/>
                </a:solidFill>
                <a:latin typeface="+mn-lt"/>
              </a:rPr>
              <a:t>CutSet</a:t>
            </a:r>
            <a:r>
              <a:rPr lang="en-US" sz="2000" baseline="-25000" dirty="0" err="1">
                <a:solidFill>
                  <a:srgbClr val="74A510"/>
                </a:solidFill>
                <a:latin typeface="+mn-lt"/>
              </a:rPr>
              <a:t>i</a:t>
            </a:r>
            <a:r>
              <a:rPr lang="en-US" sz="2000" baseline="-25000" dirty="0">
                <a:solidFill>
                  <a:srgbClr val="74A51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74A510"/>
                </a:solidFill>
                <a:latin typeface="+mn-lt"/>
              </a:rPr>
              <a:t> containing it.</a:t>
            </a:r>
          </a:p>
          <a:p>
            <a:pPr>
              <a:defRPr/>
            </a:pPr>
            <a:r>
              <a:rPr lang="hr-HR" sz="2000" b="1" dirty="0">
                <a:solidFill>
                  <a:srgbClr val="74A51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hr-HR" sz="2000" b="1" dirty="0">
                <a:solidFill>
                  <a:srgbClr val="74A510"/>
                </a:solidFill>
                <a:latin typeface="+mn-lt"/>
              </a:rPr>
              <a:t>for </a:t>
            </a:r>
            <a:r>
              <a:rPr lang="hr-HR" sz="2000" dirty="0">
                <a:solidFill>
                  <a:srgbClr val="74A510"/>
                </a:solidFill>
                <a:latin typeface="+mn-lt"/>
              </a:rPr>
              <a:t>u in {x,y} do</a:t>
            </a:r>
          </a:p>
          <a:p>
            <a:pPr>
              <a:defRPr/>
            </a:pPr>
            <a:r>
              <a:rPr lang="en-US" sz="2000" dirty="0">
                <a:solidFill>
                  <a:srgbClr val="74A510"/>
                </a:solidFill>
                <a:latin typeface="+mn-lt"/>
              </a:rPr>
              <a:t>     </a:t>
            </a:r>
            <a:r>
              <a:rPr lang="en-US" sz="2000" b="1" dirty="0">
                <a:solidFill>
                  <a:srgbClr val="74A510"/>
                </a:solidFill>
                <a:latin typeface="+mn-lt"/>
              </a:rPr>
              <a:t>while</a:t>
            </a:r>
            <a:r>
              <a:rPr lang="en-US" sz="2000" dirty="0">
                <a:solidFill>
                  <a:srgbClr val="74A510"/>
                </a:solidFill>
                <a:latin typeface="+mn-lt"/>
              </a:rPr>
              <a:t> u has an unmatched ancestor in the</a:t>
            </a:r>
          </a:p>
          <a:p>
            <a:pPr>
              <a:defRPr/>
            </a:pPr>
            <a:r>
              <a:rPr lang="en-US" sz="2000" dirty="0">
                <a:solidFill>
                  <a:srgbClr val="74A510"/>
                </a:solidFill>
                <a:latin typeface="+mn-lt"/>
              </a:rPr>
              <a:t>                  </a:t>
            </a:r>
            <a:r>
              <a:rPr lang="en-US" sz="2000" dirty="0" smtClean="0">
                <a:solidFill>
                  <a:srgbClr val="74A510"/>
                </a:solidFill>
                <a:latin typeface="+mn-lt"/>
              </a:rPr>
              <a:t>hierarchy </a:t>
            </a:r>
            <a:r>
              <a:rPr lang="en-US" sz="2000" b="1" dirty="0" smtClean="0">
                <a:solidFill>
                  <a:srgbClr val="74A510"/>
                </a:solidFill>
                <a:latin typeface="+mn-lt"/>
              </a:rPr>
              <a:t>do</a:t>
            </a:r>
            <a:endParaRPr lang="en-US" sz="2000" b="1" dirty="0">
              <a:solidFill>
                <a:srgbClr val="74A510"/>
              </a:solidFill>
              <a:latin typeface="+mn-lt"/>
            </a:endParaRPr>
          </a:p>
          <a:p>
            <a:pPr>
              <a:defRPr/>
            </a:pPr>
            <a:r>
              <a:rPr lang="en-US" sz="2000" dirty="0">
                <a:solidFill>
                  <a:srgbClr val="74A510"/>
                </a:solidFill>
                <a:latin typeface="+mn-lt"/>
              </a:rPr>
              <a:t>             A  </a:t>
            </a:r>
            <a:r>
              <a:rPr lang="en-US" sz="2000" dirty="0">
                <a:solidFill>
                  <a:srgbClr val="74A510"/>
                </a:solidFill>
                <a:latin typeface="+mn-lt"/>
                <a:sym typeface="Wingdings"/>
              </a:rPr>
              <a:t></a:t>
            </a:r>
            <a:r>
              <a:rPr lang="en-US" sz="2000" dirty="0">
                <a:solidFill>
                  <a:srgbClr val="74A510"/>
                </a:solidFill>
                <a:latin typeface="+mn-lt"/>
              </a:rPr>
              <a:t>the lowest unmatched ancestor of u</a:t>
            </a:r>
          </a:p>
          <a:p>
            <a:pPr>
              <a:defRPr/>
            </a:pPr>
            <a:r>
              <a:rPr lang="en-US" sz="2000" dirty="0">
                <a:solidFill>
                  <a:srgbClr val="74A510"/>
                </a:solidFill>
                <a:latin typeface="+mn-lt"/>
              </a:rPr>
              <a:t>             k </a:t>
            </a:r>
            <a:r>
              <a:rPr lang="en-US" sz="2000" dirty="0">
                <a:solidFill>
                  <a:srgbClr val="74A510"/>
                </a:solidFill>
                <a:latin typeface="+mn-lt"/>
                <a:sym typeface="Wingdings"/>
              </a:rPr>
              <a:t></a:t>
            </a:r>
            <a:r>
              <a:rPr lang="en-US" sz="2000" dirty="0">
                <a:solidFill>
                  <a:srgbClr val="74A510"/>
                </a:solidFill>
                <a:latin typeface="+mn-lt"/>
              </a:rPr>
              <a:t> (tier of A)</a:t>
            </a:r>
          </a:p>
          <a:p>
            <a:pPr>
              <a:defRPr/>
            </a:pPr>
            <a:r>
              <a:rPr lang="fr-FR" sz="2000" dirty="0">
                <a:solidFill>
                  <a:srgbClr val="74A510"/>
                </a:solidFill>
                <a:latin typeface="+mn-lt"/>
              </a:rPr>
              <a:t>            </a:t>
            </a:r>
            <a:r>
              <a:rPr lang="fr-FR" sz="2000" b="1" dirty="0">
                <a:solidFill>
                  <a:srgbClr val="74A51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74A510"/>
                </a:solidFill>
                <a:latin typeface="+mn-lt"/>
              </a:rPr>
              <a:t>Reconnect</a:t>
            </a:r>
            <a:r>
              <a:rPr lang="fr-FR" sz="2000" dirty="0">
                <a:solidFill>
                  <a:srgbClr val="74A510"/>
                </a:solidFill>
                <a:latin typeface="+mn-lt"/>
              </a:rPr>
              <a:t>(A, k)</a:t>
            </a:r>
          </a:p>
        </p:txBody>
      </p:sp>
    </p:spTree>
    <p:extLst>
      <p:ext uri="{BB962C8B-B14F-4D97-AF65-F5344CB8AC3E}">
        <p14:creationId xmlns:p14="http://schemas.microsoft.com/office/powerpoint/2010/main" val="34852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entury Gothic-Palatino Lino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 bwMode="auto">
        <a:solidFill>
          <a:schemeClr val="bg2">
            <a:lumMod val="40000"/>
            <a:lumOff val="60000"/>
            <a:alpha val="43137"/>
          </a:schemeClr>
        </a:solidFill>
        <a:ln>
          <a:noFill/>
        </a:ln>
      </a:spPr>
      <a:bodyPr wrap="square" rtlCol="0">
        <a:spAutoFit/>
      </a:bodyPr>
      <a:lstStyle>
        <a:defPPr>
          <a:spcBef>
            <a:spcPct val="50000"/>
          </a:spcBef>
          <a:defRPr sz="2400" dirty="0" smtClean="0">
            <a:solidFill>
              <a:schemeClr val="bg2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5586</TotalTime>
  <Words>5071</Words>
  <Application>Microsoft Office PowerPoint</Application>
  <PresentationFormat>On-screen Show (4:3)</PresentationFormat>
  <Paragraphs>1099</Paragraphs>
  <Slides>147</Slides>
  <Notes>82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49" baseType="lpstr">
      <vt:lpstr>Austin</vt:lpstr>
      <vt:lpstr>Equation</vt:lpstr>
      <vt:lpstr>  DYNAMICGRAPH ALGORITHMS</vt:lpstr>
      <vt:lpstr>Broken Group Island Problem  for any A,B  Q(A,B): Can we get between islands A&amp;B?</vt:lpstr>
      <vt:lpstr>Update: Add {C,D}              </vt:lpstr>
      <vt:lpstr>Update: Delete edge {E,F}              </vt:lpstr>
      <vt:lpstr>QUERY(X,Y): Is X connected to Y?</vt:lpstr>
      <vt:lpstr>How to avoid O(m) cost of recomputing spanning forest with each update or running O(m) search for each query?</vt:lpstr>
      <vt:lpstr>PowerPoint Presentation</vt:lpstr>
      <vt:lpstr>Why I worked on this problem</vt:lpstr>
      <vt:lpstr>Phylogenetic tree problem</vt:lpstr>
      <vt:lpstr>Monika and I go on to collaborate:  I have a two year old and can barely stay awake; She works like crazy. She becomes head of research at Google. I lose a collaborator….</vt:lpstr>
      <vt:lpstr>Dynamic graph alg=data structure</vt:lpstr>
      <vt:lpstr>Outline of Course     key ideas, open problems</vt:lpstr>
      <vt:lpstr>Partially vs. Fully dynamic algorithm partially = just edge insertions(incremental) or                    just edge deletions (decremental)  Amortized vs. worst case analysis amortized=cost when averaged over a long enough              worst case sequence of updates  worst case—maximum cost update</vt:lpstr>
      <vt:lpstr>Dynamic  connectivity problem: Your ideas? </vt:lpstr>
      <vt:lpstr>PowerPoint Presentation</vt:lpstr>
      <vt:lpstr>Seven Ideas in Connectivity</vt:lpstr>
      <vt:lpstr>Good amortized performance</vt:lpstr>
      <vt:lpstr>Idea 1: Use Union-find disjoint sets DS for Insertions only </vt:lpstr>
      <vt:lpstr>Idea 1: Use Union-find disjoint sets DS for Insertions only dynamic graphs</vt:lpstr>
      <vt:lpstr>Idea 1:Union find—disjoint trees</vt:lpstr>
      <vt:lpstr>Phylogenetic tree problem</vt:lpstr>
      <vt:lpstr>IDEA 2: Even-Shiloach’s decremental   When {a,b} is deleted: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Each idea very important for later research</vt:lpstr>
      <vt:lpstr>PowerPoint Presentation</vt:lpstr>
      <vt:lpstr>BUT how do you sample non-tree edges?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deletions only to fully dynamic —&gt;Rebuilding technique which we’ll see later</vt:lpstr>
      <vt:lpstr> A brief look at trees</vt:lpstr>
      <vt:lpstr>Euler Tour Tree  (from Erik Demaine.’s class notes)</vt:lpstr>
      <vt:lpstr>Euler Tour Tree</vt:lpstr>
      <vt:lpstr>Euler Tour Tree: augmented balanced search tree</vt:lpstr>
      <vt:lpstr>S-T dyn,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MST, rebuild or build new deletions-only data structure when number of insertions =2^i This process adds log^2⁡n factor!!</vt:lpstr>
      <vt:lpstr>PowerPoint Presentation</vt:lpstr>
      <vt:lpstr>Connectivity with Good Worst Case</vt:lpstr>
      <vt:lpstr>Key Idea #4: Sparsification (Eppstein et al)</vt:lpstr>
      <vt:lpstr>PowerPoint Presentation</vt:lpstr>
      <vt:lpstr>PowerPoint Presentation</vt:lpstr>
      <vt:lpstr>PowerPoint Presentation</vt:lpstr>
      <vt:lpstr>PowerPoint Presentation</vt:lpstr>
      <vt:lpstr> Sparsification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When tree edge is deleted, how to find replacement edge?</vt:lpstr>
      <vt:lpstr> XOR method</vt:lpstr>
      <vt:lpstr>Here, bitwiseXOR method:</vt:lpstr>
      <vt:lpstr>Example:</vt:lpstr>
      <vt:lpstr>v(a)</vt:lpstr>
      <vt:lpstr>XOR of v(a) = 001010         = XOR of v(a) in V-S  in S             + 011111                      =010101 </vt:lpstr>
      <vt:lpstr>  Dealing with larger cutsets</vt:lpstr>
      <vt:lpstr>  Dealing with larger cutsets</vt:lpstr>
      <vt:lpstr>  Dealing with larger cutsets</vt:lpstr>
      <vt:lpstr>For each component, maintain XOR of entries of  TABLEs of all nodes. W.h.p. one entry is the name of a replacement edge.</vt:lpstr>
      <vt:lpstr>Over a sequence of updates:</vt:lpstr>
      <vt:lpstr>Solution to dynamic connectivity?? (not quite)</vt:lpstr>
      <vt:lpstr>C.  Choice of cut searched depends on random bits </vt:lpstr>
      <vt:lpstr>C.  Example of dependence</vt:lpstr>
      <vt:lpstr>XOR method solves easier problem:</vt:lpstr>
      <vt:lpstr>Cutset Data  Structure </vt:lpstr>
      <vt:lpstr>Maintain spanning forest using Cutset DSi, i=0…lg n =TOP</vt:lpstr>
      <vt:lpstr>Def: Hierarchy: trees  in Fi composed of trees in Fi-1 + edges</vt:lpstr>
      <vt:lpstr>PowerPoint Presentation</vt:lpstr>
      <vt:lpstr>Initially, G is empty, all Fi are singleton nodes</vt:lpstr>
      <vt:lpstr>Insert edge: insert into all Cutset DSi  If edge joins unconnected trees in Ftop insert edge as tree edge into all Fi   i&gt;0 </vt:lpstr>
      <vt:lpstr>NOTE: If starting with non empty graph,  F1= …= Ftop  =spanning forest</vt:lpstr>
      <vt:lpstr>Delete edge: delete from all Cutset DSi   Restore Invariants using Cutset Dsi  If  deletion  unmatched tree T in tier i, find new edge in Cut (T,V-T)and  insert into all  Fi’ i’&gt;i</vt:lpstr>
      <vt:lpstr>Eventually, spanning forest decomposes and edges move up in tier number</vt:lpstr>
      <vt:lpstr>Eventually, spanning forest decomposes and edges move up in tier number</vt:lpstr>
      <vt:lpstr>AFTER a while:  F0</vt:lpstr>
      <vt:lpstr>F1</vt:lpstr>
      <vt:lpstr>F2</vt:lpstr>
      <vt:lpstr>F3</vt:lpstr>
      <vt:lpstr>Deletion of a tier 1 edge:</vt:lpstr>
      <vt:lpstr>Deletion: If unmatched tree T in tier i, find new edge in Cut (T,V-T)and  insert into all  Fi’ i’&gt;i</vt:lpstr>
      <vt:lpstr>But new tree edge may cause an unmatched tree on a  higher tier</vt:lpstr>
      <vt:lpstr>Unmatched tree in F2</vt:lpstr>
      <vt:lpstr>Delete (x,y)</vt:lpstr>
      <vt:lpstr>PowerPoint Presentation</vt:lpstr>
      <vt:lpstr>PowerPoint Presentation</vt:lpstr>
      <vt:lpstr>PowerPoint Presentation</vt:lpstr>
      <vt:lpstr>PowerPoint Presentation</vt:lpstr>
      <vt:lpstr> Open Problems in Connectivity and MST</vt:lpstr>
      <vt:lpstr>Euler Tour Tree  (from Erik Demaine.’s class notes)</vt:lpstr>
      <vt:lpstr>Euler Tour Tree</vt:lpstr>
      <vt:lpstr>Euler Tour Tree: augmented balanced search tree</vt:lpstr>
      <vt:lpstr>Lower Bounds for Dynamic Connectivity  </vt:lpstr>
      <vt:lpstr>PowerPoint Presentation</vt:lpstr>
      <vt:lpstr> Lower Bound for Connectivity</vt:lpstr>
      <vt:lpstr> Lower Bound for Connectivity</vt:lpstr>
      <vt:lpstr> Lower Bound for Connectivity</vt:lpstr>
      <vt:lpstr> Lower Bound for Connectivity</vt:lpstr>
      <vt:lpstr> Lower Bound for Connectivity</vt:lpstr>
      <vt:lpstr> Lower Bound for Connectivity</vt:lpstr>
      <vt:lpstr>PowerPoint Presentation</vt:lpstr>
      <vt:lpstr>PowerPoint Presentation</vt:lpstr>
      <vt:lpstr>Reachability (transitive closure)  Query: Is there a path from A to F?  Shortest Paths Query: What is distance from A to F? or Query: What is the shortest path from A to F? Update: Change edges incident to a single node.</vt:lpstr>
      <vt:lpstr>Update: Edge is deleted;               Edge is inserted                  Edge weight is changed</vt:lpstr>
      <vt:lpstr>Reachability: Simple monte carlo method for acyclic graph (K, Sagert 1998)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Shortest Paths for real weights     in O(n2 log2n) amortized update time    (Demetrescu, Italiano 04 mod. by Thorup 04) </vt:lpstr>
      <vt:lpstr>Shortest Paths for real weights   (Demetrescu, Italiano 04 mod. by Thorup 04) </vt:lpstr>
      <vt:lpstr>Shortest Paths for real weights   (Demetrescu, Italiano 04 mod. by Thorup 04) </vt:lpstr>
      <vt:lpstr>Shortest Paths for real weights   (Demetrescu, Italiano 04 mod. by Thorup 04) </vt:lpstr>
      <vt:lpstr>Shortest Paths for real weights   (Demetrescu, Italiano 04 mod. by Thorup 04) </vt:lpstr>
      <vt:lpstr>Directed Graphs</vt:lpstr>
      <vt:lpstr>Lower Bounds for Dynamic Connectivity  </vt:lpstr>
      <vt:lpstr> Lower Bound for Connectivity</vt:lpstr>
      <vt:lpstr> Lower Bound for Connectivity</vt:lpstr>
      <vt:lpstr> Lower Bound for Connectivity</vt:lpstr>
      <vt:lpstr> Lower Bound for Connectivity</vt:lpstr>
      <vt:lpstr> Lower Bound for Connectivity</vt:lpstr>
      <vt:lpstr>In conclusion :  Many problems, many directions</vt:lpstr>
      <vt:lpstr>PowerPoint Presentation</vt:lpstr>
      <vt:lpstr>Thank you Any questions?</vt:lpstr>
      <vt:lpstr>PowerPoint Presentation</vt:lpstr>
      <vt:lpstr>IDEA 2B: from Even’s deletions only (1981)</vt:lpstr>
    </vt:vector>
  </TitlesOfParts>
  <Company>Val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Zombies, ET’s, and Other Encounters with  DYNAMIC GRAPH ALGORITHMS</dc:title>
  <dc:creator>Val</dc:creator>
  <cp:lastModifiedBy>Else Magård</cp:lastModifiedBy>
  <cp:revision>127</cp:revision>
  <dcterms:created xsi:type="dcterms:W3CDTF">2007-05-27T15:23:22Z</dcterms:created>
  <dcterms:modified xsi:type="dcterms:W3CDTF">2013-08-20T12:23:39Z</dcterms:modified>
</cp:coreProperties>
</file>